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lvl="2"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lvl="3"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lvl="4"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lvl="5"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lvl="6"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lvl="7"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lvl="8"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lvl="2"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lvl="3"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lvl="4"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lvl="5"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lvl="6"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lvl="7"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lvl="8"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lvl="2"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lvl="3"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lvl="4"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lvl="5"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lvl="6"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lvl="7"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lvl="8"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 name="Google Shape;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78c6a0be1_2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78c6a0be1_2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ge78c6a0be1_2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557ad033c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e557ad033c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6" name="Google Shape;146;ge557ad033c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557ad033c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557ad033c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4" name="Google Shape;154;ge557ad033c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557ad033c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557ad033c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2" name="Google Shape;162;ge557ad033c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557ad033c_0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557ad033c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0" name="Google Shape;170;ge557ad033c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557ad033c_0_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e557ad033c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ge557ad033c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557ad033c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e557ad033c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ge557ad033c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 name="Google Shape;7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ee904dcd6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1" name="Google Shape;81;gaee904dcd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2" name="Google Shape;82;gaee904dcd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0" name="Google Shape;90;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b0d721542c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b0d721542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 name="Google Shape;98;gb0d721542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ea9ca224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ea9ca224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 name="Google Shape;106;gaea9ca224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ea9ca224d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ea9ca224d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4" name="Google Shape;114;gaea9ca224d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ea9ca4cd4_0_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ea9ca4cd4_0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2" name="Google Shape;122;gaea9ca4cd4_0_1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557ad033c_0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557ad033c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0" name="Google Shape;130;ge557ad033c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B Title Slide" showMasterSp="0">
  <p:cSld name="IB Title 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2"/>
          <p:cNvSpPr txBox="1"/>
          <p:nvPr/>
        </p:nvSpPr>
        <p:spPr>
          <a:xfrm>
            <a:off x="5003800" y="6516688"/>
            <a:ext cx="2439988" cy="127000"/>
          </a:xfrm>
          <a:prstGeom prst="rect">
            <a:avLst/>
          </a:prstGeom>
          <a:noFill/>
          <a:ln>
            <a:noFill/>
          </a:ln>
        </p:spPr>
        <p:txBody>
          <a:bodyPr anchorCtr="0" anchor="t" bIns="0" lIns="0" spcFirstLastPara="1" rIns="0" wrap="square" tIns="0">
            <a:noAutofit/>
          </a:bodyPr>
          <a:lstStyle/>
          <a:p>
            <a:pPr indent="0" lvl="0" marL="0" marR="0" rtl="0" algn="l">
              <a:lnSpc>
                <a:spcPct val="142857"/>
              </a:lnSpc>
              <a:spcBef>
                <a:spcPts val="0"/>
              </a:spcBef>
              <a:spcAft>
                <a:spcPts val="0"/>
              </a:spcAft>
              <a:buNone/>
            </a:pPr>
            <a:r>
              <a:rPr b="0" i="0" lang="en-GB" sz="700" u="none" cap="none" strike="noStrike">
                <a:solidFill>
                  <a:schemeClr val="lt1"/>
                </a:solidFill>
                <a:latin typeface="Arial"/>
                <a:ea typeface="Arial"/>
                <a:cs typeface="Arial"/>
                <a:sym typeface="Arial"/>
              </a:rPr>
              <a:t>© International Baccalaureate Organization 2017 </a:t>
            </a:r>
            <a:endParaRPr/>
          </a:p>
        </p:txBody>
      </p:sp>
      <p:sp>
        <p:nvSpPr>
          <p:cNvPr id="18" name="Google Shape;18;p2"/>
          <p:cNvSpPr txBox="1"/>
          <p:nvPr/>
        </p:nvSpPr>
        <p:spPr>
          <a:xfrm>
            <a:off x="5003800" y="6659563"/>
            <a:ext cx="3849688" cy="10795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700" u="none" cap="none" strike="noStrike">
                <a:solidFill>
                  <a:schemeClr val="lt1"/>
                </a:solidFill>
                <a:latin typeface="Arial"/>
                <a:ea typeface="Arial"/>
                <a:cs typeface="Arial"/>
                <a:sym typeface="Arial"/>
              </a:rPr>
              <a:t>International Baccalaureate</a:t>
            </a:r>
            <a:r>
              <a:rPr b="0" baseline="30000" i="0" lang="en-GB" sz="700" u="none" cap="none" strike="noStrike">
                <a:solidFill>
                  <a:schemeClr val="lt1"/>
                </a:solidFill>
                <a:latin typeface="Arial"/>
                <a:ea typeface="Arial"/>
                <a:cs typeface="Arial"/>
                <a:sym typeface="Arial"/>
              </a:rPr>
              <a:t>®</a:t>
            </a:r>
            <a:r>
              <a:rPr b="0" i="0" lang="en-GB" sz="700" u="none" cap="none" strike="noStrike">
                <a:solidFill>
                  <a:schemeClr val="lt1"/>
                </a:solidFill>
                <a:latin typeface="Arial"/>
                <a:ea typeface="Arial"/>
                <a:cs typeface="Arial"/>
                <a:sym typeface="Arial"/>
              </a:rPr>
              <a:t> | Baccalauréat International</a:t>
            </a:r>
            <a:r>
              <a:rPr b="0" baseline="30000" i="0" lang="en-GB" sz="700" u="none" cap="none" strike="noStrike">
                <a:solidFill>
                  <a:schemeClr val="lt1"/>
                </a:solidFill>
                <a:latin typeface="Arial"/>
                <a:ea typeface="Arial"/>
                <a:cs typeface="Arial"/>
                <a:sym typeface="Arial"/>
              </a:rPr>
              <a:t>®</a:t>
            </a:r>
            <a:r>
              <a:rPr b="0" i="0" lang="en-GB" sz="700" u="none" cap="none" strike="noStrike">
                <a:solidFill>
                  <a:schemeClr val="lt1"/>
                </a:solidFill>
                <a:latin typeface="Arial"/>
                <a:ea typeface="Arial"/>
                <a:cs typeface="Arial"/>
                <a:sym typeface="Arial"/>
              </a:rPr>
              <a:t> | Bachillerato Internacional</a:t>
            </a:r>
            <a:r>
              <a:rPr b="0" baseline="30000" i="0" lang="en-GB" sz="700" u="none" cap="none" strike="noStrike">
                <a:solidFill>
                  <a:schemeClr val="lt1"/>
                </a:solidFill>
                <a:latin typeface="Arial"/>
                <a:ea typeface="Arial"/>
                <a:cs typeface="Arial"/>
                <a:sym typeface="Arial"/>
              </a:rPr>
              <a:t>®</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ue" showMasterSp="0" type="title">
  <p:cSld name="TITLE">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3"/>
          <p:cNvSpPr txBox="1"/>
          <p:nvPr/>
        </p:nvSpPr>
        <p:spPr>
          <a:xfrm>
            <a:off x="5003800" y="6516688"/>
            <a:ext cx="2439988" cy="127000"/>
          </a:xfrm>
          <a:prstGeom prst="rect">
            <a:avLst/>
          </a:prstGeom>
          <a:noFill/>
          <a:ln>
            <a:noFill/>
          </a:ln>
        </p:spPr>
        <p:txBody>
          <a:bodyPr anchorCtr="0" anchor="t" bIns="0" lIns="0" spcFirstLastPara="1" rIns="0" wrap="square" tIns="0">
            <a:noAutofit/>
          </a:bodyPr>
          <a:lstStyle/>
          <a:p>
            <a:pPr indent="0" lvl="0" marL="0" marR="0" rtl="0" algn="l">
              <a:lnSpc>
                <a:spcPct val="142857"/>
              </a:lnSpc>
              <a:spcBef>
                <a:spcPts val="0"/>
              </a:spcBef>
              <a:spcAft>
                <a:spcPts val="0"/>
              </a:spcAft>
              <a:buNone/>
            </a:pPr>
            <a:r>
              <a:rPr b="0" i="0" lang="en-GB" sz="700" u="none" cap="none" strike="noStrike">
                <a:solidFill>
                  <a:schemeClr val="lt1"/>
                </a:solidFill>
                <a:latin typeface="Arial"/>
                <a:ea typeface="Arial"/>
                <a:cs typeface="Arial"/>
                <a:sym typeface="Arial"/>
              </a:rPr>
              <a:t>© International Baccalaureate Organization 2017</a:t>
            </a:r>
            <a:endParaRPr/>
          </a:p>
        </p:txBody>
      </p:sp>
      <p:sp>
        <p:nvSpPr>
          <p:cNvPr id="21" name="Google Shape;21;p3"/>
          <p:cNvSpPr txBox="1"/>
          <p:nvPr/>
        </p:nvSpPr>
        <p:spPr>
          <a:xfrm>
            <a:off x="5003800" y="6659563"/>
            <a:ext cx="3849688" cy="10795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700" u="none" cap="none" strike="noStrike">
                <a:solidFill>
                  <a:schemeClr val="lt1"/>
                </a:solidFill>
                <a:latin typeface="Arial"/>
                <a:ea typeface="Arial"/>
                <a:cs typeface="Arial"/>
                <a:sym typeface="Arial"/>
              </a:rPr>
              <a:t>International Baccalaureate</a:t>
            </a:r>
            <a:r>
              <a:rPr b="0" baseline="30000" i="0" lang="en-GB" sz="700" u="none" cap="none" strike="noStrike">
                <a:solidFill>
                  <a:schemeClr val="lt1"/>
                </a:solidFill>
                <a:latin typeface="Arial"/>
                <a:ea typeface="Arial"/>
                <a:cs typeface="Arial"/>
                <a:sym typeface="Arial"/>
              </a:rPr>
              <a:t>®</a:t>
            </a:r>
            <a:r>
              <a:rPr b="0" i="0" lang="en-GB" sz="700" u="none" cap="none" strike="noStrike">
                <a:solidFill>
                  <a:schemeClr val="lt1"/>
                </a:solidFill>
                <a:latin typeface="Arial"/>
                <a:ea typeface="Arial"/>
                <a:cs typeface="Arial"/>
                <a:sym typeface="Arial"/>
              </a:rPr>
              <a:t> | Baccalauréat International</a:t>
            </a:r>
            <a:r>
              <a:rPr b="0" baseline="30000" i="0" lang="en-GB" sz="700" u="none" cap="none" strike="noStrike">
                <a:solidFill>
                  <a:schemeClr val="lt1"/>
                </a:solidFill>
                <a:latin typeface="Arial"/>
                <a:ea typeface="Arial"/>
                <a:cs typeface="Arial"/>
                <a:sym typeface="Arial"/>
              </a:rPr>
              <a:t>®</a:t>
            </a:r>
            <a:r>
              <a:rPr b="0" i="0" lang="en-GB" sz="700" u="none" cap="none" strike="noStrike">
                <a:solidFill>
                  <a:schemeClr val="lt1"/>
                </a:solidFill>
                <a:latin typeface="Arial"/>
                <a:ea typeface="Arial"/>
                <a:cs typeface="Arial"/>
                <a:sym typeface="Arial"/>
              </a:rPr>
              <a:t> | Bachillerato Internacional</a:t>
            </a:r>
            <a:r>
              <a:rPr b="0" baseline="30000" i="0" lang="en-GB" sz="700" u="none" cap="none" strike="noStrike">
                <a:solidFill>
                  <a:schemeClr val="lt1"/>
                </a:solidFill>
                <a:latin typeface="Arial"/>
                <a:ea typeface="Arial"/>
                <a:cs typeface="Arial"/>
                <a:sym typeface="Arial"/>
              </a:rPr>
              <a:t>®</a:t>
            </a:r>
            <a:endParaRPr/>
          </a:p>
        </p:txBody>
      </p:sp>
      <p:sp>
        <p:nvSpPr>
          <p:cNvPr id="22" name="Google Shape;22;p3"/>
          <p:cNvSpPr txBox="1"/>
          <p:nvPr>
            <p:ph type="ctrTitle"/>
          </p:nvPr>
        </p:nvSpPr>
        <p:spPr>
          <a:xfrm>
            <a:off x="756000" y="1368000"/>
            <a:ext cx="7884000" cy="2052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sz="5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subTitle"/>
          </p:nvPr>
        </p:nvSpPr>
        <p:spPr>
          <a:xfrm>
            <a:off x="755650" y="3600000"/>
            <a:ext cx="7884350" cy="1655762"/>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accent2"/>
              </a:buClr>
              <a:buSzPts val="2400"/>
              <a:buNone/>
              <a:defRPr sz="2400">
                <a:solidFill>
                  <a:schemeClr val="accent2"/>
                </a:solidFill>
              </a:defRPr>
            </a:lvl1pPr>
            <a:lvl2pPr lvl="1" algn="ctr">
              <a:spcBef>
                <a:spcPts val="0"/>
              </a:spcBef>
              <a:spcAft>
                <a:spcPts val="0"/>
              </a:spcAft>
              <a:buClr>
                <a:schemeClr val="dk2"/>
              </a:buClr>
              <a:buSzPts val="2000"/>
              <a:buNone/>
              <a:defRPr sz="2000"/>
            </a:lvl2pPr>
            <a:lvl3pPr lvl="2" algn="ctr">
              <a:spcBef>
                <a:spcPts val="0"/>
              </a:spcBef>
              <a:spcAft>
                <a:spcPts val="0"/>
              </a:spcAft>
              <a:buClr>
                <a:schemeClr val="dk2"/>
              </a:buClr>
              <a:buSzPts val="1800"/>
              <a:buNone/>
              <a:defRPr sz="1800"/>
            </a:lvl3pPr>
            <a:lvl4pPr lvl="3" algn="ctr">
              <a:spcBef>
                <a:spcPts val="0"/>
              </a:spcBef>
              <a:spcAft>
                <a:spcPts val="0"/>
              </a:spcAft>
              <a:buClr>
                <a:schemeClr val="dk2"/>
              </a:buClr>
              <a:buSzPts val="1600"/>
              <a:buNone/>
              <a:defRPr sz="1600"/>
            </a:lvl4pPr>
            <a:lvl5pPr lvl="4" algn="ctr">
              <a:spcBef>
                <a:spcPts val="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hite" showMasterSp="0">
  <p:cSld name="Title Slide White">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4"/>
          <p:cNvSpPr txBox="1"/>
          <p:nvPr/>
        </p:nvSpPr>
        <p:spPr>
          <a:xfrm>
            <a:off x="5003800" y="6516688"/>
            <a:ext cx="2439988" cy="127000"/>
          </a:xfrm>
          <a:prstGeom prst="rect">
            <a:avLst/>
          </a:prstGeom>
          <a:noFill/>
          <a:ln>
            <a:noFill/>
          </a:ln>
        </p:spPr>
        <p:txBody>
          <a:bodyPr anchorCtr="0" anchor="t" bIns="0" lIns="0" spcFirstLastPara="1" rIns="0" wrap="square" tIns="0">
            <a:noAutofit/>
          </a:bodyPr>
          <a:lstStyle/>
          <a:p>
            <a:pPr indent="0" lvl="0" marL="0" marR="0" rtl="0" algn="l">
              <a:lnSpc>
                <a:spcPct val="142857"/>
              </a:lnSpc>
              <a:spcBef>
                <a:spcPts val="0"/>
              </a:spcBef>
              <a:spcAft>
                <a:spcPts val="0"/>
              </a:spcAft>
              <a:buNone/>
            </a:pPr>
            <a:r>
              <a:rPr b="0" i="0" lang="en-GB" sz="700" u="none" cap="none" strike="noStrike">
                <a:solidFill>
                  <a:schemeClr val="lt1"/>
                </a:solidFill>
                <a:latin typeface="Arial"/>
                <a:ea typeface="Arial"/>
                <a:cs typeface="Arial"/>
                <a:sym typeface="Arial"/>
              </a:rPr>
              <a:t>© International Baccalaureate Organization 2017</a:t>
            </a:r>
            <a:endParaRPr/>
          </a:p>
        </p:txBody>
      </p:sp>
      <p:sp>
        <p:nvSpPr>
          <p:cNvPr id="26" name="Google Shape;26;p4"/>
          <p:cNvSpPr txBox="1"/>
          <p:nvPr/>
        </p:nvSpPr>
        <p:spPr>
          <a:xfrm>
            <a:off x="5003800" y="6659563"/>
            <a:ext cx="3849688" cy="10795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700" u="none" cap="none" strike="noStrike">
                <a:solidFill>
                  <a:schemeClr val="lt1"/>
                </a:solidFill>
                <a:latin typeface="Arial"/>
                <a:ea typeface="Arial"/>
                <a:cs typeface="Arial"/>
                <a:sym typeface="Arial"/>
              </a:rPr>
              <a:t>International Baccalaureate</a:t>
            </a:r>
            <a:r>
              <a:rPr b="0" baseline="30000" i="0" lang="en-GB" sz="700" u="none" cap="none" strike="noStrike">
                <a:solidFill>
                  <a:schemeClr val="lt1"/>
                </a:solidFill>
                <a:latin typeface="Arial"/>
                <a:ea typeface="Arial"/>
                <a:cs typeface="Arial"/>
                <a:sym typeface="Arial"/>
              </a:rPr>
              <a:t>®</a:t>
            </a:r>
            <a:r>
              <a:rPr b="0" i="0" lang="en-GB" sz="700" u="none" cap="none" strike="noStrike">
                <a:solidFill>
                  <a:schemeClr val="lt1"/>
                </a:solidFill>
                <a:latin typeface="Arial"/>
                <a:ea typeface="Arial"/>
                <a:cs typeface="Arial"/>
                <a:sym typeface="Arial"/>
              </a:rPr>
              <a:t> | Baccalauréat International</a:t>
            </a:r>
            <a:r>
              <a:rPr b="0" baseline="30000" i="0" lang="en-GB" sz="700" u="none" cap="none" strike="noStrike">
                <a:solidFill>
                  <a:schemeClr val="lt1"/>
                </a:solidFill>
                <a:latin typeface="Arial"/>
                <a:ea typeface="Arial"/>
                <a:cs typeface="Arial"/>
                <a:sym typeface="Arial"/>
              </a:rPr>
              <a:t>®</a:t>
            </a:r>
            <a:r>
              <a:rPr b="0" i="0" lang="en-GB" sz="700" u="none" cap="none" strike="noStrike">
                <a:solidFill>
                  <a:schemeClr val="lt1"/>
                </a:solidFill>
                <a:latin typeface="Arial"/>
                <a:ea typeface="Arial"/>
                <a:cs typeface="Arial"/>
                <a:sym typeface="Arial"/>
              </a:rPr>
              <a:t> | Bachillerato Internacional</a:t>
            </a:r>
            <a:r>
              <a:rPr b="0" baseline="30000" i="0" lang="en-GB" sz="700" u="none" cap="none" strike="noStrike">
                <a:solidFill>
                  <a:schemeClr val="lt1"/>
                </a:solidFill>
                <a:latin typeface="Arial"/>
                <a:ea typeface="Arial"/>
                <a:cs typeface="Arial"/>
                <a:sym typeface="Arial"/>
              </a:rPr>
              <a:t>®</a:t>
            </a:r>
            <a:endParaRPr/>
          </a:p>
        </p:txBody>
      </p:sp>
      <p:sp>
        <p:nvSpPr>
          <p:cNvPr id="27" name="Google Shape;27;p4"/>
          <p:cNvSpPr txBox="1"/>
          <p:nvPr>
            <p:ph type="ctrTitle"/>
          </p:nvPr>
        </p:nvSpPr>
        <p:spPr>
          <a:xfrm>
            <a:off x="756000" y="1367758"/>
            <a:ext cx="7884000" cy="2052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sz="5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 type="subTitle"/>
          </p:nvPr>
        </p:nvSpPr>
        <p:spPr>
          <a:xfrm>
            <a:off x="755650" y="3600000"/>
            <a:ext cx="7884350" cy="1655762"/>
          </a:xfrm>
          <a:prstGeom prst="rect">
            <a:avLst/>
          </a:prstGeom>
          <a:noFill/>
          <a:ln>
            <a:noFill/>
          </a:ln>
        </p:spPr>
        <p:txBody>
          <a:bodyPr anchorCtr="0" anchor="t" bIns="0" lIns="0" spcFirstLastPara="1" rIns="0" wrap="square" tIns="0">
            <a:noAutofit/>
          </a:bodyPr>
          <a:lstStyle>
            <a:lvl1pPr lvl="0" algn="ctr">
              <a:spcBef>
                <a:spcPts val="0"/>
              </a:spcBef>
              <a:spcAft>
                <a:spcPts val="0"/>
              </a:spcAft>
              <a:buClr>
                <a:schemeClr val="dk2"/>
              </a:buClr>
              <a:buSzPts val="2400"/>
              <a:buNone/>
              <a:defRPr sz="2400"/>
            </a:lvl1pPr>
            <a:lvl2pPr lvl="1" algn="ctr">
              <a:spcBef>
                <a:spcPts val="0"/>
              </a:spcBef>
              <a:spcAft>
                <a:spcPts val="0"/>
              </a:spcAft>
              <a:buClr>
                <a:schemeClr val="dk2"/>
              </a:buClr>
              <a:buSzPts val="2000"/>
              <a:buNone/>
              <a:defRPr sz="2000"/>
            </a:lvl2pPr>
            <a:lvl3pPr lvl="2" algn="ctr">
              <a:spcBef>
                <a:spcPts val="0"/>
              </a:spcBef>
              <a:spcAft>
                <a:spcPts val="0"/>
              </a:spcAft>
              <a:buClr>
                <a:schemeClr val="dk2"/>
              </a:buClr>
              <a:buSzPts val="1800"/>
              <a:buNone/>
              <a:defRPr sz="1800"/>
            </a:lvl3pPr>
            <a:lvl4pPr lvl="3" algn="ctr">
              <a:spcBef>
                <a:spcPts val="0"/>
              </a:spcBef>
              <a:spcAft>
                <a:spcPts val="0"/>
              </a:spcAft>
              <a:buClr>
                <a:schemeClr val="dk2"/>
              </a:buClr>
              <a:buSzPts val="1600"/>
              <a:buNone/>
              <a:defRPr sz="1600"/>
            </a:lvl4pPr>
            <a:lvl5pPr lvl="4" algn="ctr">
              <a:spcBef>
                <a:spcPts val="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5"/>
          <p:cNvSpPr txBox="1"/>
          <p:nvPr>
            <p:ph type="title"/>
          </p:nvPr>
        </p:nvSpPr>
        <p:spPr>
          <a:xfrm>
            <a:off x="755650" y="323850"/>
            <a:ext cx="7885113" cy="925513"/>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 type="body"/>
          </p:nvPr>
        </p:nvSpPr>
        <p:spPr>
          <a:xfrm>
            <a:off x="755650" y="1439863"/>
            <a:ext cx="7885113" cy="4464050"/>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Clr>
                <a:schemeClr val="dk2"/>
              </a:buClr>
              <a:buSzPts val="1800"/>
              <a:buChar char="•"/>
              <a:defRPr/>
            </a:lvl1pPr>
            <a:lvl2pPr indent="-342900" lvl="1" marL="914400" algn="l">
              <a:spcBef>
                <a:spcPts val="0"/>
              </a:spcBef>
              <a:spcAft>
                <a:spcPts val="0"/>
              </a:spcAft>
              <a:buClr>
                <a:schemeClr val="dk2"/>
              </a:buClr>
              <a:buSzPts val="1800"/>
              <a:buChar char="•"/>
              <a:defRPr/>
            </a:lvl2pPr>
            <a:lvl3pPr indent="-342900" lvl="2" marL="1371600" algn="l">
              <a:spcBef>
                <a:spcPts val="0"/>
              </a:spcBef>
              <a:spcAft>
                <a:spcPts val="0"/>
              </a:spcAft>
              <a:buClr>
                <a:schemeClr val="dk2"/>
              </a:buClr>
              <a:buSzPts val="1800"/>
              <a:buChar char="•"/>
              <a:defRPr/>
            </a:lvl3pPr>
            <a:lvl4pPr indent="-342900" lvl="3" marL="1828800" algn="l">
              <a:spcBef>
                <a:spcPts val="0"/>
              </a:spcBef>
              <a:spcAft>
                <a:spcPts val="0"/>
              </a:spcAft>
              <a:buClr>
                <a:schemeClr val="dk2"/>
              </a:buClr>
              <a:buSzPts val="1800"/>
              <a:buChar char="•"/>
              <a:defRPr/>
            </a:lvl4pPr>
            <a:lvl5pPr indent="-342900" lvl="4" marL="2286000" algn="l">
              <a:spcBef>
                <a:spcPts val="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10" type="dt"/>
          </p:nvPr>
        </p:nvSpPr>
        <p:spPr>
          <a:xfrm>
            <a:off x="7559675" y="6516688"/>
            <a:ext cx="828675" cy="142875"/>
          </a:xfrm>
          <a:prstGeom prst="rect">
            <a:avLst/>
          </a:prstGeom>
          <a:noFill/>
          <a:ln>
            <a:noFill/>
          </a:ln>
        </p:spPr>
        <p:txBody>
          <a:bodyPr anchorCtr="0" anchor="t" bIns="0" lIns="0" spcFirstLastPara="1" rIns="0" wrap="square" tIns="0">
            <a:noAutofit/>
          </a:bodyPr>
          <a:lstStyle>
            <a:lvl1pPr lvl="0" algn="r">
              <a:lnSpc>
                <a:spcPct val="12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7199313" y="6659563"/>
            <a:ext cx="1441450" cy="144462"/>
          </a:xfrm>
          <a:prstGeom prst="rect">
            <a:avLst/>
          </a:prstGeom>
          <a:noFill/>
          <a:ln>
            <a:noFill/>
          </a:ln>
        </p:spPr>
        <p:txBody>
          <a:bodyPr anchorCtr="0" anchor="t" bIns="0" lIns="0" spcFirstLastPara="1" rIns="0" wrap="square" tIns="0">
            <a:noAutofit/>
          </a:bodyPr>
          <a:lstStyle>
            <a:lvl1pPr lvl="0" algn="r">
              <a:lnSpc>
                <a:spcPct val="12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8388350" y="6516688"/>
            <a:ext cx="252413" cy="142875"/>
          </a:xfrm>
          <a:prstGeom prst="rect">
            <a:avLst/>
          </a:prstGeom>
          <a:noFill/>
          <a:ln>
            <a:noFill/>
          </a:ln>
        </p:spPr>
        <p:txBody>
          <a:bodyPr anchorCtr="0" anchor="t" bIns="0" lIns="0" spcFirstLastPara="1" rIns="0" wrap="square" tIns="0">
            <a:noAutofit/>
          </a:bodyPr>
          <a:lstStyle>
            <a:lvl1pPr indent="0" lvl="0"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1pPr>
            <a:lvl2pPr indent="0" lvl="1"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2pPr>
            <a:lvl3pPr indent="0" lvl="2"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3pPr>
            <a:lvl4pPr indent="0" lvl="3"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4pPr>
            <a:lvl5pPr indent="0" lvl="4"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5pPr>
            <a:lvl6pPr indent="0" lvl="5"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6pPr>
            <a:lvl7pPr indent="0" lvl="6"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7pPr>
            <a:lvl8pPr indent="0" lvl="7"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8pPr>
            <a:lvl9pPr indent="0" lvl="8"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6"/>
          <p:cNvSpPr txBox="1"/>
          <p:nvPr>
            <p:ph type="title"/>
          </p:nvPr>
        </p:nvSpPr>
        <p:spPr>
          <a:xfrm>
            <a:off x="755650" y="323850"/>
            <a:ext cx="7885113" cy="925513"/>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 type="body"/>
          </p:nvPr>
        </p:nvSpPr>
        <p:spPr>
          <a:xfrm>
            <a:off x="755650" y="1440000"/>
            <a:ext cx="3816000" cy="4464000"/>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Clr>
                <a:schemeClr val="dk2"/>
              </a:buClr>
              <a:buSzPts val="1800"/>
              <a:buChar char="•"/>
              <a:defRPr/>
            </a:lvl1pPr>
            <a:lvl2pPr indent="-342900" lvl="1" marL="914400" algn="l">
              <a:spcBef>
                <a:spcPts val="0"/>
              </a:spcBef>
              <a:spcAft>
                <a:spcPts val="0"/>
              </a:spcAft>
              <a:buClr>
                <a:schemeClr val="dk2"/>
              </a:buClr>
              <a:buSzPts val="1800"/>
              <a:buChar char="•"/>
              <a:defRPr/>
            </a:lvl2pPr>
            <a:lvl3pPr indent="-342900" lvl="2" marL="1371600" algn="l">
              <a:spcBef>
                <a:spcPts val="0"/>
              </a:spcBef>
              <a:spcAft>
                <a:spcPts val="0"/>
              </a:spcAft>
              <a:buClr>
                <a:schemeClr val="dk2"/>
              </a:buClr>
              <a:buSzPts val="1800"/>
              <a:buChar char="•"/>
              <a:defRPr/>
            </a:lvl3pPr>
            <a:lvl4pPr indent="-342900" lvl="3" marL="1828800" algn="l">
              <a:spcBef>
                <a:spcPts val="0"/>
              </a:spcBef>
              <a:spcAft>
                <a:spcPts val="0"/>
              </a:spcAft>
              <a:buClr>
                <a:schemeClr val="dk2"/>
              </a:buClr>
              <a:buSzPts val="1800"/>
              <a:buChar char="•"/>
              <a:defRPr/>
            </a:lvl4pPr>
            <a:lvl5pPr indent="-342900" lvl="4" marL="2286000" algn="l">
              <a:spcBef>
                <a:spcPts val="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2" type="body"/>
          </p:nvPr>
        </p:nvSpPr>
        <p:spPr>
          <a:xfrm>
            <a:off x="4824000" y="1440000"/>
            <a:ext cx="3816000" cy="4464000"/>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Clr>
                <a:schemeClr val="dk2"/>
              </a:buClr>
              <a:buSzPts val="1800"/>
              <a:buChar char="•"/>
              <a:defRPr/>
            </a:lvl1pPr>
            <a:lvl2pPr indent="-342900" lvl="1" marL="914400" algn="l">
              <a:spcBef>
                <a:spcPts val="0"/>
              </a:spcBef>
              <a:spcAft>
                <a:spcPts val="0"/>
              </a:spcAft>
              <a:buClr>
                <a:schemeClr val="dk2"/>
              </a:buClr>
              <a:buSzPts val="1800"/>
              <a:buChar char="•"/>
              <a:defRPr/>
            </a:lvl2pPr>
            <a:lvl3pPr indent="-342900" lvl="2" marL="1371600" algn="l">
              <a:spcBef>
                <a:spcPts val="0"/>
              </a:spcBef>
              <a:spcAft>
                <a:spcPts val="0"/>
              </a:spcAft>
              <a:buClr>
                <a:schemeClr val="dk2"/>
              </a:buClr>
              <a:buSzPts val="1800"/>
              <a:buChar char="•"/>
              <a:defRPr/>
            </a:lvl3pPr>
            <a:lvl4pPr indent="-342900" lvl="3" marL="1828800" algn="l">
              <a:spcBef>
                <a:spcPts val="0"/>
              </a:spcBef>
              <a:spcAft>
                <a:spcPts val="0"/>
              </a:spcAft>
              <a:buClr>
                <a:schemeClr val="dk2"/>
              </a:buClr>
              <a:buSzPts val="1800"/>
              <a:buChar char="•"/>
              <a:defRPr/>
            </a:lvl4pPr>
            <a:lvl5pPr indent="-342900" lvl="4" marL="2286000" algn="l">
              <a:spcBef>
                <a:spcPts val="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
          <p:cNvSpPr txBox="1"/>
          <p:nvPr>
            <p:ph idx="10" type="dt"/>
          </p:nvPr>
        </p:nvSpPr>
        <p:spPr>
          <a:xfrm>
            <a:off x="7559675" y="6516688"/>
            <a:ext cx="828675" cy="142875"/>
          </a:xfrm>
          <a:prstGeom prst="rect">
            <a:avLst/>
          </a:prstGeom>
          <a:noFill/>
          <a:ln>
            <a:noFill/>
          </a:ln>
        </p:spPr>
        <p:txBody>
          <a:bodyPr anchorCtr="0" anchor="t" bIns="0" lIns="0" spcFirstLastPara="1" rIns="0" wrap="square" tIns="0">
            <a:noAutofit/>
          </a:bodyPr>
          <a:lstStyle>
            <a:lvl1pPr lvl="0" algn="r">
              <a:lnSpc>
                <a:spcPct val="12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7199313" y="6659563"/>
            <a:ext cx="1441450" cy="144462"/>
          </a:xfrm>
          <a:prstGeom prst="rect">
            <a:avLst/>
          </a:prstGeom>
          <a:noFill/>
          <a:ln>
            <a:noFill/>
          </a:ln>
        </p:spPr>
        <p:txBody>
          <a:bodyPr anchorCtr="0" anchor="t" bIns="0" lIns="0" spcFirstLastPara="1" rIns="0" wrap="square" tIns="0">
            <a:noAutofit/>
          </a:bodyPr>
          <a:lstStyle>
            <a:lvl1pPr lvl="0" algn="r">
              <a:lnSpc>
                <a:spcPct val="12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8388350" y="6516688"/>
            <a:ext cx="252413" cy="142875"/>
          </a:xfrm>
          <a:prstGeom prst="rect">
            <a:avLst/>
          </a:prstGeom>
          <a:noFill/>
          <a:ln>
            <a:noFill/>
          </a:ln>
        </p:spPr>
        <p:txBody>
          <a:bodyPr anchorCtr="0" anchor="t" bIns="0" lIns="0" spcFirstLastPara="1" rIns="0" wrap="square" tIns="0">
            <a:noAutofit/>
          </a:bodyPr>
          <a:lstStyle>
            <a:lvl1pPr indent="0" lvl="0"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1pPr>
            <a:lvl2pPr indent="0" lvl="1"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2pPr>
            <a:lvl3pPr indent="0" lvl="2"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3pPr>
            <a:lvl4pPr indent="0" lvl="3"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4pPr>
            <a:lvl5pPr indent="0" lvl="4"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5pPr>
            <a:lvl6pPr indent="0" lvl="5"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6pPr>
            <a:lvl7pPr indent="0" lvl="6"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7pPr>
            <a:lvl8pPr indent="0" lvl="7"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8pPr>
            <a:lvl9pPr indent="0" lvl="8"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7"/>
          <p:cNvSpPr txBox="1"/>
          <p:nvPr>
            <p:ph type="title"/>
          </p:nvPr>
        </p:nvSpPr>
        <p:spPr>
          <a:xfrm>
            <a:off x="755650" y="323850"/>
            <a:ext cx="7885113" cy="925513"/>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0" type="dt"/>
          </p:nvPr>
        </p:nvSpPr>
        <p:spPr>
          <a:xfrm>
            <a:off x="7559675" y="6516688"/>
            <a:ext cx="828675" cy="142875"/>
          </a:xfrm>
          <a:prstGeom prst="rect">
            <a:avLst/>
          </a:prstGeom>
          <a:noFill/>
          <a:ln>
            <a:noFill/>
          </a:ln>
        </p:spPr>
        <p:txBody>
          <a:bodyPr anchorCtr="0" anchor="t" bIns="0" lIns="0" spcFirstLastPara="1" rIns="0" wrap="square" tIns="0">
            <a:noAutofit/>
          </a:bodyPr>
          <a:lstStyle>
            <a:lvl1pPr lvl="0" algn="r">
              <a:lnSpc>
                <a:spcPct val="12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1" type="ftr"/>
          </p:nvPr>
        </p:nvSpPr>
        <p:spPr>
          <a:xfrm>
            <a:off x="7199313" y="6659563"/>
            <a:ext cx="1441450" cy="144462"/>
          </a:xfrm>
          <a:prstGeom prst="rect">
            <a:avLst/>
          </a:prstGeom>
          <a:noFill/>
          <a:ln>
            <a:noFill/>
          </a:ln>
        </p:spPr>
        <p:txBody>
          <a:bodyPr anchorCtr="0" anchor="t" bIns="0" lIns="0" spcFirstLastPara="1" rIns="0" wrap="square" tIns="0">
            <a:noAutofit/>
          </a:bodyPr>
          <a:lstStyle>
            <a:lvl1pPr lvl="0" algn="r">
              <a:lnSpc>
                <a:spcPct val="12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2" type="sldNum"/>
          </p:nvPr>
        </p:nvSpPr>
        <p:spPr>
          <a:xfrm>
            <a:off x="8388350" y="6516688"/>
            <a:ext cx="252413" cy="142875"/>
          </a:xfrm>
          <a:prstGeom prst="rect">
            <a:avLst/>
          </a:prstGeom>
          <a:noFill/>
          <a:ln>
            <a:noFill/>
          </a:ln>
        </p:spPr>
        <p:txBody>
          <a:bodyPr anchorCtr="0" anchor="t" bIns="0" lIns="0" spcFirstLastPara="1" rIns="0" wrap="square" tIns="0">
            <a:noAutofit/>
          </a:bodyPr>
          <a:lstStyle>
            <a:lvl1pPr indent="0" lvl="0"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1pPr>
            <a:lvl2pPr indent="0" lvl="1"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2pPr>
            <a:lvl3pPr indent="0" lvl="2"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3pPr>
            <a:lvl4pPr indent="0" lvl="3"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4pPr>
            <a:lvl5pPr indent="0" lvl="4"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5pPr>
            <a:lvl6pPr indent="0" lvl="5"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6pPr>
            <a:lvl7pPr indent="0" lvl="6"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7pPr>
            <a:lvl8pPr indent="0" lvl="7"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8pPr>
            <a:lvl9pPr indent="0" lvl="8"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8"/>
          <p:cNvSpPr txBox="1"/>
          <p:nvPr>
            <p:ph idx="10" type="dt"/>
          </p:nvPr>
        </p:nvSpPr>
        <p:spPr>
          <a:xfrm>
            <a:off x="7559675" y="6516688"/>
            <a:ext cx="828675" cy="142875"/>
          </a:xfrm>
          <a:prstGeom prst="rect">
            <a:avLst/>
          </a:prstGeom>
          <a:noFill/>
          <a:ln>
            <a:noFill/>
          </a:ln>
        </p:spPr>
        <p:txBody>
          <a:bodyPr anchorCtr="0" anchor="t" bIns="0" lIns="0" spcFirstLastPara="1" rIns="0" wrap="square" tIns="0">
            <a:noAutofit/>
          </a:bodyPr>
          <a:lstStyle>
            <a:lvl1pPr lvl="0" algn="r">
              <a:lnSpc>
                <a:spcPct val="12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1" type="ftr"/>
          </p:nvPr>
        </p:nvSpPr>
        <p:spPr>
          <a:xfrm>
            <a:off x="7199313" y="6659563"/>
            <a:ext cx="1441450" cy="144462"/>
          </a:xfrm>
          <a:prstGeom prst="rect">
            <a:avLst/>
          </a:prstGeom>
          <a:noFill/>
          <a:ln>
            <a:noFill/>
          </a:ln>
        </p:spPr>
        <p:txBody>
          <a:bodyPr anchorCtr="0" anchor="t" bIns="0" lIns="0" spcFirstLastPara="1" rIns="0" wrap="square" tIns="0">
            <a:noAutofit/>
          </a:bodyPr>
          <a:lstStyle>
            <a:lvl1pPr lvl="0" algn="r">
              <a:lnSpc>
                <a:spcPct val="12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2" type="sldNum"/>
          </p:nvPr>
        </p:nvSpPr>
        <p:spPr>
          <a:xfrm>
            <a:off x="8388350" y="6516688"/>
            <a:ext cx="252413" cy="142875"/>
          </a:xfrm>
          <a:prstGeom prst="rect">
            <a:avLst/>
          </a:prstGeom>
          <a:noFill/>
          <a:ln>
            <a:noFill/>
          </a:ln>
        </p:spPr>
        <p:txBody>
          <a:bodyPr anchorCtr="0" anchor="t" bIns="0" lIns="0" spcFirstLastPara="1" rIns="0" wrap="square" tIns="0">
            <a:noAutofit/>
          </a:bodyPr>
          <a:lstStyle>
            <a:lvl1pPr indent="0" lvl="0"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1pPr>
            <a:lvl2pPr indent="0" lvl="1"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2pPr>
            <a:lvl3pPr indent="0" lvl="2"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3pPr>
            <a:lvl4pPr indent="0" lvl="3"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4pPr>
            <a:lvl5pPr indent="0" lvl="4"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5pPr>
            <a:lvl6pPr indent="0" lvl="5"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6pPr>
            <a:lvl7pPr indent="0" lvl="6"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7pPr>
            <a:lvl8pPr indent="0" lvl="7"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8pPr>
            <a:lvl9pPr indent="0" lvl="8"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9"/>
          <p:cNvSpPr txBox="1"/>
          <p:nvPr>
            <p:ph type="title"/>
          </p:nvPr>
        </p:nvSpPr>
        <p:spPr>
          <a:xfrm>
            <a:off x="755649" y="324000"/>
            <a:ext cx="7884000" cy="9252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 type="body"/>
          </p:nvPr>
        </p:nvSpPr>
        <p:spPr>
          <a:xfrm>
            <a:off x="5399649" y="1440000"/>
            <a:ext cx="3240000" cy="4464000"/>
          </a:xfrm>
          <a:prstGeom prst="rect">
            <a:avLst/>
          </a:prstGeom>
          <a:noFill/>
          <a:ln>
            <a:noFill/>
          </a:ln>
        </p:spPr>
        <p:txBody>
          <a:bodyPr anchorCtr="0" anchor="t" bIns="0" lIns="0" spcFirstLastPara="1" rIns="0" wrap="square" tIns="0">
            <a:noAutofit/>
          </a:bodyPr>
          <a:lstStyle>
            <a:lvl1pPr indent="-393700" lvl="0" marL="457200" algn="l">
              <a:spcBef>
                <a:spcPts val="0"/>
              </a:spcBef>
              <a:spcAft>
                <a:spcPts val="0"/>
              </a:spcAft>
              <a:buClr>
                <a:schemeClr val="dk2"/>
              </a:buClr>
              <a:buSzPts val="2600"/>
              <a:buChar char="•"/>
              <a:defRPr sz="2600"/>
            </a:lvl1pPr>
            <a:lvl2pPr indent="-393700" lvl="1" marL="914400" algn="l">
              <a:spcBef>
                <a:spcPts val="0"/>
              </a:spcBef>
              <a:spcAft>
                <a:spcPts val="0"/>
              </a:spcAft>
              <a:buClr>
                <a:schemeClr val="dk2"/>
              </a:buClr>
              <a:buSzPts val="2600"/>
              <a:buChar char="•"/>
              <a:defRPr sz="2600"/>
            </a:lvl2pPr>
            <a:lvl3pPr indent="-393700" lvl="2" marL="1371600" algn="l">
              <a:spcBef>
                <a:spcPts val="0"/>
              </a:spcBef>
              <a:spcAft>
                <a:spcPts val="0"/>
              </a:spcAft>
              <a:buClr>
                <a:schemeClr val="dk2"/>
              </a:buClr>
              <a:buSzPts val="2600"/>
              <a:buChar char="•"/>
              <a:defRPr sz="2600"/>
            </a:lvl3pPr>
            <a:lvl4pPr indent="-393700" lvl="3" marL="1828800" algn="l">
              <a:spcBef>
                <a:spcPts val="0"/>
              </a:spcBef>
              <a:spcAft>
                <a:spcPts val="0"/>
              </a:spcAft>
              <a:buClr>
                <a:schemeClr val="dk2"/>
              </a:buClr>
              <a:buSzPts val="2600"/>
              <a:buChar char="•"/>
              <a:defRPr sz="2600"/>
            </a:lvl4pPr>
            <a:lvl5pPr indent="-393700" lvl="4" marL="2286000" algn="l">
              <a:spcBef>
                <a:spcPts val="0"/>
              </a:spcBef>
              <a:spcAft>
                <a:spcPts val="0"/>
              </a:spcAft>
              <a:buClr>
                <a:schemeClr val="dk2"/>
              </a:buClr>
              <a:buSzPts val="2600"/>
              <a:buChar char="•"/>
              <a:defRPr sz="2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4" name="Google Shape;54;p9"/>
          <p:cNvSpPr txBox="1"/>
          <p:nvPr>
            <p:ph idx="2" type="body"/>
          </p:nvPr>
        </p:nvSpPr>
        <p:spPr>
          <a:xfrm>
            <a:off x="756000" y="1440000"/>
            <a:ext cx="4464000" cy="534797"/>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Clr>
                <a:schemeClr val="dk2"/>
              </a:buClr>
              <a:buSzPts val="2600"/>
              <a:buNone/>
              <a:defRPr b="1" sz="2600">
                <a:solidFill>
                  <a:schemeClr val="dk2"/>
                </a:solidFill>
              </a:defRPr>
            </a:lvl1pPr>
            <a:lvl2pPr indent="-228600" lvl="1" marL="914400" algn="l">
              <a:spcBef>
                <a:spcPts val="0"/>
              </a:spcBef>
              <a:spcAft>
                <a:spcPts val="0"/>
              </a:spcAft>
              <a:buClr>
                <a:schemeClr val="dk2"/>
              </a:buClr>
              <a:buSzPts val="1400"/>
              <a:buNone/>
              <a:defRPr sz="1400"/>
            </a:lvl2pPr>
            <a:lvl3pPr indent="-228600" lvl="2" marL="1371600" algn="l">
              <a:spcBef>
                <a:spcPts val="0"/>
              </a:spcBef>
              <a:spcAft>
                <a:spcPts val="0"/>
              </a:spcAft>
              <a:buClr>
                <a:schemeClr val="dk2"/>
              </a:buClr>
              <a:buSzPts val="1200"/>
              <a:buNone/>
              <a:defRPr sz="1200"/>
            </a:lvl3pPr>
            <a:lvl4pPr indent="-228600" lvl="3" marL="1828800" algn="l">
              <a:spcBef>
                <a:spcPts val="0"/>
              </a:spcBef>
              <a:spcAft>
                <a:spcPts val="0"/>
              </a:spcAft>
              <a:buClr>
                <a:schemeClr val="dk2"/>
              </a:buClr>
              <a:buSzPts val="1000"/>
              <a:buNone/>
              <a:defRPr sz="1000"/>
            </a:lvl4pPr>
            <a:lvl5pPr indent="-228600" lvl="4" marL="2286000" algn="l">
              <a:spcBef>
                <a:spcPts val="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9"/>
          <p:cNvSpPr txBox="1"/>
          <p:nvPr>
            <p:ph idx="3" type="body"/>
          </p:nvPr>
        </p:nvSpPr>
        <p:spPr>
          <a:xfrm>
            <a:off x="755650" y="2123998"/>
            <a:ext cx="4464350" cy="3780002"/>
          </a:xfrm>
          <a:prstGeom prst="rect">
            <a:avLst/>
          </a:prstGeom>
          <a:noFill/>
          <a:ln>
            <a:noFill/>
          </a:ln>
        </p:spPr>
        <p:txBody>
          <a:bodyPr anchorCtr="0" anchor="t" bIns="0" lIns="0" spcFirstLastPara="1" rIns="0" wrap="square" tIns="0">
            <a:noAutofit/>
          </a:bodyPr>
          <a:lstStyle>
            <a:lvl1pPr indent="-393700" lvl="0" marL="457200" algn="l">
              <a:spcBef>
                <a:spcPts val="0"/>
              </a:spcBef>
              <a:spcAft>
                <a:spcPts val="0"/>
              </a:spcAft>
              <a:buClr>
                <a:schemeClr val="dk2"/>
              </a:buClr>
              <a:buSzPts val="2600"/>
              <a:buChar char="•"/>
              <a:defRPr sz="2600"/>
            </a:lvl1pPr>
            <a:lvl2pPr indent="-393700" lvl="1" marL="914400" algn="l">
              <a:spcBef>
                <a:spcPts val="0"/>
              </a:spcBef>
              <a:spcAft>
                <a:spcPts val="0"/>
              </a:spcAft>
              <a:buClr>
                <a:schemeClr val="dk2"/>
              </a:buClr>
              <a:buSzPts val="2600"/>
              <a:buChar char="•"/>
              <a:defRPr sz="2600"/>
            </a:lvl2pPr>
            <a:lvl3pPr indent="-393700" lvl="2" marL="1371600" algn="l">
              <a:spcBef>
                <a:spcPts val="0"/>
              </a:spcBef>
              <a:spcAft>
                <a:spcPts val="0"/>
              </a:spcAft>
              <a:buClr>
                <a:schemeClr val="dk2"/>
              </a:buClr>
              <a:buSzPts val="2600"/>
              <a:buChar char="•"/>
              <a:defRPr sz="2600"/>
            </a:lvl3pPr>
            <a:lvl4pPr indent="-393700" lvl="3" marL="1828800" algn="l">
              <a:spcBef>
                <a:spcPts val="0"/>
              </a:spcBef>
              <a:spcAft>
                <a:spcPts val="0"/>
              </a:spcAft>
              <a:buClr>
                <a:schemeClr val="dk2"/>
              </a:buClr>
              <a:buSzPts val="2600"/>
              <a:buChar char="•"/>
              <a:defRPr sz="2600"/>
            </a:lvl4pPr>
            <a:lvl5pPr indent="-393700" lvl="4" marL="2286000" algn="l">
              <a:spcBef>
                <a:spcPts val="0"/>
              </a:spcBef>
              <a:spcAft>
                <a:spcPts val="0"/>
              </a:spcAft>
              <a:buClr>
                <a:schemeClr val="dk2"/>
              </a:buClr>
              <a:buSzPts val="2600"/>
              <a:buChar char="•"/>
              <a:defRPr sz="2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6" name="Google Shape;56;p9"/>
          <p:cNvSpPr txBox="1"/>
          <p:nvPr>
            <p:ph idx="10" type="dt"/>
          </p:nvPr>
        </p:nvSpPr>
        <p:spPr>
          <a:xfrm>
            <a:off x="7559675" y="6516688"/>
            <a:ext cx="828675" cy="142875"/>
          </a:xfrm>
          <a:prstGeom prst="rect">
            <a:avLst/>
          </a:prstGeom>
          <a:noFill/>
          <a:ln>
            <a:noFill/>
          </a:ln>
        </p:spPr>
        <p:txBody>
          <a:bodyPr anchorCtr="0" anchor="t" bIns="0" lIns="0" spcFirstLastPara="1" rIns="0" wrap="square" tIns="0">
            <a:noAutofit/>
          </a:bodyPr>
          <a:lstStyle>
            <a:lvl1pPr lvl="0" algn="r">
              <a:lnSpc>
                <a:spcPct val="12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1" type="ftr"/>
          </p:nvPr>
        </p:nvSpPr>
        <p:spPr>
          <a:xfrm>
            <a:off x="7199313" y="6659563"/>
            <a:ext cx="1441450" cy="144462"/>
          </a:xfrm>
          <a:prstGeom prst="rect">
            <a:avLst/>
          </a:prstGeom>
          <a:noFill/>
          <a:ln>
            <a:noFill/>
          </a:ln>
        </p:spPr>
        <p:txBody>
          <a:bodyPr anchorCtr="0" anchor="t" bIns="0" lIns="0" spcFirstLastPara="1" rIns="0" wrap="square" tIns="0">
            <a:noAutofit/>
          </a:bodyPr>
          <a:lstStyle>
            <a:lvl1pPr lvl="0" algn="r">
              <a:lnSpc>
                <a:spcPct val="12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2" type="sldNum"/>
          </p:nvPr>
        </p:nvSpPr>
        <p:spPr>
          <a:xfrm>
            <a:off x="8388350" y="6516688"/>
            <a:ext cx="252413" cy="142875"/>
          </a:xfrm>
          <a:prstGeom prst="rect">
            <a:avLst/>
          </a:prstGeom>
          <a:noFill/>
          <a:ln>
            <a:noFill/>
          </a:ln>
        </p:spPr>
        <p:txBody>
          <a:bodyPr anchorCtr="0" anchor="t" bIns="0" lIns="0" spcFirstLastPara="1" rIns="0" wrap="square" tIns="0">
            <a:noAutofit/>
          </a:bodyPr>
          <a:lstStyle>
            <a:lvl1pPr indent="0" lvl="0"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1pPr>
            <a:lvl2pPr indent="0" lvl="1"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2pPr>
            <a:lvl3pPr indent="0" lvl="2"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3pPr>
            <a:lvl4pPr indent="0" lvl="3"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4pPr>
            <a:lvl5pPr indent="0" lvl="4"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5pPr>
            <a:lvl6pPr indent="0" lvl="5"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6pPr>
            <a:lvl7pPr indent="0" lvl="6"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7pPr>
            <a:lvl8pPr indent="0" lvl="7"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8pPr>
            <a:lvl9pPr indent="0" lvl="8" marL="0" marR="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9" name="Shape 59"/>
        <p:cNvGrpSpPr/>
        <p:nvPr/>
      </p:nvGrpSpPr>
      <p:grpSpPr>
        <a:xfrm>
          <a:off x="0" y="0"/>
          <a:ext cx="0" cy="0"/>
          <a:chOff x="0" y="0"/>
          <a:chExt cx="0" cy="0"/>
        </a:xfrm>
      </p:grpSpPr>
      <p:cxnSp>
        <p:nvCxnSpPr>
          <p:cNvPr id="60" name="Google Shape;60;p10"/>
          <p:cNvCxnSpPr/>
          <p:nvPr/>
        </p:nvCxnSpPr>
        <p:spPr>
          <a:xfrm>
            <a:off x="492563" y="1680378"/>
            <a:ext cx="424800" cy="0"/>
          </a:xfrm>
          <a:prstGeom prst="straightConnector1">
            <a:avLst/>
          </a:prstGeom>
          <a:noFill/>
          <a:ln cap="flat" cmpd="sng" w="38100">
            <a:solidFill>
              <a:schemeClr val="accent4"/>
            </a:solidFill>
            <a:prstDash val="solid"/>
            <a:round/>
            <a:headEnd len="sm" w="sm" type="none"/>
            <a:tailEnd len="sm" w="sm" type="none"/>
          </a:ln>
        </p:spPr>
      </p:cxnSp>
      <p:sp>
        <p:nvSpPr>
          <p:cNvPr id="61" name="Google Shape;61;p10"/>
          <p:cNvSpPr txBox="1"/>
          <p:nvPr>
            <p:ph type="title"/>
          </p:nvPr>
        </p:nvSpPr>
        <p:spPr>
          <a:xfrm>
            <a:off x="387900" y="610700"/>
            <a:ext cx="8368200" cy="914700"/>
          </a:xfrm>
          <a:prstGeom prst="rect">
            <a:avLst/>
          </a:prstGeom>
        </p:spPr>
        <p:txBody>
          <a:bodyPr anchorCtr="0" anchor="b" bIns="0" lIns="0" spcFirstLastPara="1" rIns="0" wrap="square" tIns="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 name="Google Shape;62;p10"/>
          <p:cNvSpPr txBox="1"/>
          <p:nvPr>
            <p:ph idx="1" type="body"/>
          </p:nvPr>
        </p:nvSpPr>
        <p:spPr>
          <a:xfrm>
            <a:off x="387900" y="1986432"/>
            <a:ext cx="8368200" cy="4105200"/>
          </a:xfrm>
          <a:prstGeom prst="rect">
            <a:avLst/>
          </a:prstGeom>
        </p:spPr>
        <p:txBody>
          <a:bodyPr anchorCtr="0" anchor="t" bIns="0" lIns="0" spcFirstLastPara="1" rIns="0" wrap="square" tIns="0">
            <a:noAutofit/>
          </a:bodyPr>
          <a:lstStyle>
            <a:lvl1pPr indent="-393700" lvl="0" marL="457200" rtl="0">
              <a:spcBef>
                <a:spcPts val="0"/>
              </a:spcBef>
              <a:spcAft>
                <a:spcPts val="0"/>
              </a:spcAft>
              <a:buSzPts val="2600"/>
              <a:buChar char="•"/>
              <a:defRPr/>
            </a:lvl1pPr>
            <a:lvl2pPr indent="-393700" lvl="1" marL="914400" rtl="0">
              <a:spcBef>
                <a:spcPts val="0"/>
              </a:spcBef>
              <a:spcAft>
                <a:spcPts val="0"/>
              </a:spcAft>
              <a:buSzPts val="2600"/>
              <a:buChar char="•"/>
              <a:defRPr/>
            </a:lvl2pPr>
            <a:lvl3pPr indent="-393700" lvl="2" marL="1371600" rtl="0">
              <a:spcBef>
                <a:spcPts val="0"/>
              </a:spcBef>
              <a:spcAft>
                <a:spcPts val="0"/>
              </a:spcAft>
              <a:buSzPts val="2600"/>
              <a:buChar char="•"/>
              <a:defRPr/>
            </a:lvl3pPr>
            <a:lvl4pPr indent="-393700" lvl="3" marL="1828800" rtl="0">
              <a:spcBef>
                <a:spcPts val="0"/>
              </a:spcBef>
              <a:spcAft>
                <a:spcPts val="0"/>
              </a:spcAft>
              <a:buSzPts val="2600"/>
              <a:buChar char="•"/>
              <a:defRPr/>
            </a:lvl4pPr>
            <a:lvl5pPr indent="-393700" lvl="4" marL="2286000" rtl="0">
              <a:spcBef>
                <a:spcPts val="0"/>
              </a:spcBef>
              <a:spcAft>
                <a:spcPts val="0"/>
              </a:spcAft>
              <a:buSzPts val="26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63" name="Google Shape;63;p10"/>
          <p:cNvSpPr txBox="1"/>
          <p:nvPr>
            <p:ph idx="12" type="sldNum"/>
          </p:nvPr>
        </p:nvSpPr>
        <p:spPr>
          <a:xfrm>
            <a:off x="8472458" y="6217622"/>
            <a:ext cx="548700" cy="524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55650" y="323850"/>
            <a:ext cx="7885113" cy="925513"/>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3400" u="none" cap="none" strike="noStrike">
                <a:solidFill>
                  <a:schemeClr val="accent2"/>
                </a:solidFill>
                <a:latin typeface="PT Sans"/>
                <a:ea typeface="PT Sans"/>
                <a:cs typeface="PT Sans"/>
                <a:sym typeface="PT Sans"/>
              </a:defRPr>
            </a:lvl1pPr>
            <a:lvl2pPr lvl="1" marR="0" rtl="0" algn="l">
              <a:spcBef>
                <a:spcPts val="0"/>
              </a:spcBef>
              <a:spcAft>
                <a:spcPts val="0"/>
              </a:spcAft>
              <a:buSzPts val="1400"/>
              <a:buNone/>
              <a:defRPr b="1" i="0" sz="3400" u="none" cap="none" strike="noStrike">
                <a:solidFill>
                  <a:schemeClr val="accent2"/>
                </a:solidFill>
                <a:latin typeface="PT Sans"/>
                <a:ea typeface="PT Sans"/>
                <a:cs typeface="PT Sans"/>
                <a:sym typeface="PT Sans"/>
              </a:defRPr>
            </a:lvl2pPr>
            <a:lvl3pPr lvl="2" marR="0" rtl="0" algn="l">
              <a:spcBef>
                <a:spcPts val="0"/>
              </a:spcBef>
              <a:spcAft>
                <a:spcPts val="0"/>
              </a:spcAft>
              <a:buSzPts val="1400"/>
              <a:buNone/>
              <a:defRPr b="1" i="0" sz="3400" u="none" cap="none" strike="noStrike">
                <a:solidFill>
                  <a:schemeClr val="accent2"/>
                </a:solidFill>
                <a:latin typeface="PT Sans"/>
                <a:ea typeface="PT Sans"/>
                <a:cs typeface="PT Sans"/>
                <a:sym typeface="PT Sans"/>
              </a:defRPr>
            </a:lvl3pPr>
            <a:lvl4pPr lvl="3" marR="0" rtl="0" algn="l">
              <a:spcBef>
                <a:spcPts val="0"/>
              </a:spcBef>
              <a:spcAft>
                <a:spcPts val="0"/>
              </a:spcAft>
              <a:buSzPts val="1400"/>
              <a:buNone/>
              <a:defRPr b="1" i="0" sz="3400" u="none" cap="none" strike="noStrike">
                <a:solidFill>
                  <a:schemeClr val="accent2"/>
                </a:solidFill>
                <a:latin typeface="PT Sans"/>
                <a:ea typeface="PT Sans"/>
                <a:cs typeface="PT Sans"/>
                <a:sym typeface="PT Sans"/>
              </a:defRPr>
            </a:lvl4pPr>
            <a:lvl5pPr lvl="4" marR="0" rtl="0" algn="l">
              <a:spcBef>
                <a:spcPts val="0"/>
              </a:spcBef>
              <a:spcAft>
                <a:spcPts val="0"/>
              </a:spcAft>
              <a:buSzPts val="1400"/>
              <a:buNone/>
              <a:defRPr b="1" i="0" sz="3400" u="none" cap="none" strike="noStrike">
                <a:solidFill>
                  <a:schemeClr val="accent2"/>
                </a:solidFill>
                <a:latin typeface="PT Sans"/>
                <a:ea typeface="PT Sans"/>
                <a:cs typeface="PT Sans"/>
                <a:sym typeface="PT Sans"/>
              </a:defRPr>
            </a:lvl5pPr>
            <a:lvl6pPr lvl="5" marR="0" rtl="0" algn="l">
              <a:spcBef>
                <a:spcPts val="0"/>
              </a:spcBef>
              <a:spcAft>
                <a:spcPts val="0"/>
              </a:spcAft>
              <a:buSzPts val="1400"/>
              <a:buNone/>
              <a:defRPr b="1" i="0" sz="3400" u="none" cap="none" strike="noStrike">
                <a:solidFill>
                  <a:schemeClr val="accent2"/>
                </a:solidFill>
                <a:latin typeface="PT Sans"/>
                <a:ea typeface="PT Sans"/>
                <a:cs typeface="PT Sans"/>
                <a:sym typeface="PT Sans"/>
              </a:defRPr>
            </a:lvl6pPr>
            <a:lvl7pPr lvl="6" marR="0" rtl="0" algn="l">
              <a:spcBef>
                <a:spcPts val="0"/>
              </a:spcBef>
              <a:spcAft>
                <a:spcPts val="0"/>
              </a:spcAft>
              <a:buSzPts val="1400"/>
              <a:buNone/>
              <a:defRPr b="1" i="0" sz="3400" u="none" cap="none" strike="noStrike">
                <a:solidFill>
                  <a:schemeClr val="accent2"/>
                </a:solidFill>
                <a:latin typeface="PT Sans"/>
                <a:ea typeface="PT Sans"/>
                <a:cs typeface="PT Sans"/>
                <a:sym typeface="PT Sans"/>
              </a:defRPr>
            </a:lvl7pPr>
            <a:lvl8pPr lvl="7" marR="0" rtl="0" algn="l">
              <a:spcBef>
                <a:spcPts val="0"/>
              </a:spcBef>
              <a:spcAft>
                <a:spcPts val="0"/>
              </a:spcAft>
              <a:buSzPts val="1400"/>
              <a:buNone/>
              <a:defRPr b="1" i="0" sz="3400" u="none" cap="none" strike="noStrike">
                <a:solidFill>
                  <a:schemeClr val="accent2"/>
                </a:solidFill>
                <a:latin typeface="PT Sans"/>
                <a:ea typeface="PT Sans"/>
                <a:cs typeface="PT Sans"/>
                <a:sym typeface="PT Sans"/>
              </a:defRPr>
            </a:lvl8pPr>
            <a:lvl9pPr lvl="8" marR="0" rtl="0" algn="l">
              <a:spcBef>
                <a:spcPts val="0"/>
              </a:spcBef>
              <a:spcAft>
                <a:spcPts val="0"/>
              </a:spcAft>
              <a:buSzPts val="1400"/>
              <a:buNone/>
              <a:defRPr b="1" i="0" sz="3400" u="none" cap="none" strike="noStrike">
                <a:solidFill>
                  <a:schemeClr val="accent2"/>
                </a:solidFill>
                <a:latin typeface="PT Sans"/>
                <a:ea typeface="PT Sans"/>
                <a:cs typeface="PT Sans"/>
                <a:sym typeface="PT Sans"/>
              </a:defRPr>
            </a:lvl9pPr>
          </a:lstStyle>
          <a:p/>
        </p:txBody>
      </p:sp>
      <p:sp>
        <p:nvSpPr>
          <p:cNvPr id="11" name="Google Shape;11;p1"/>
          <p:cNvSpPr txBox="1"/>
          <p:nvPr>
            <p:ph idx="1" type="body"/>
          </p:nvPr>
        </p:nvSpPr>
        <p:spPr>
          <a:xfrm>
            <a:off x="755650" y="1439863"/>
            <a:ext cx="7885113" cy="4464050"/>
          </a:xfrm>
          <a:prstGeom prst="rect">
            <a:avLst/>
          </a:prstGeom>
          <a:noFill/>
          <a:ln>
            <a:noFill/>
          </a:ln>
        </p:spPr>
        <p:txBody>
          <a:bodyPr anchorCtr="0" anchor="t" bIns="0" lIns="0" spcFirstLastPara="1" rIns="0" wrap="square" tIns="0">
            <a:noAutofit/>
          </a:bodyPr>
          <a:lstStyle>
            <a:lvl1pPr indent="-393700" lvl="0" marL="457200" marR="0" rtl="0" algn="l">
              <a:spcBef>
                <a:spcPts val="0"/>
              </a:spcBef>
              <a:spcAft>
                <a:spcPts val="0"/>
              </a:spcAft>
              <a:buClr>
                <a:schemeClr val="dk2"/>
              </a:buClr>
              <a:buSzPts val="2600"/>
              <a:buFont typeface="Arial"/>
              <a:buChar char="•"/>
              <a:defRPr b="0" i="0" sz="2600" u="none" cap="none" strike="noStrike">
                <a:solidFill>
                  <a:schemeClr val="dk2"/>
                </a:solidFill>
                <a:latin typeface="PT Sans"/>
                <a:ea typeface="PT Sans"/>
                <a:cs typeface="PT Sans"/>
                <a:sym typeface="PT Sans"/>
              </a:defRPr>
            </a:lvl1pPr>
            <a:lvl2pPr indent="-393700" lvl="1" marL="914400" marR="0" rtl="0" algn="l">
              <a:spcBef>
                <a:spcPts val="0"/>
              </a:spcBef>
              <a:spcAft>
                <a:spcPts val="0"/>
              </a:spcAft>
              <a:buClr>
                <a:schemeClr val="dk2"/>
              </a:buClr>
              <a:buSzPts val="2600"/>
              <a:buFont typeface="Arial"/>
              <a:buChar char="•"/>
              <a:defRPr b="0" i="0" sz="2600" u="none" cap="none" strike="noStrike">
                <a:solidFill>
                  <a:schemeClr val="dk2"/>
                </a:solidFill>
                <a:latin typeface="PT Sans"/>
                <a:ea typeface="PT Sans"/>
                <a:cs typeface="PT Sans"/>
                <a:sym typeface="PT Sans"/>
              </a:defRPr>
            </a:lvl2pPr>
            <a:lvl3pPr indent="-393700" lvl="2" marL="1371600" marR="0" rtl="0" algn="l">
              <a:spcBef>
                <a:spcPts val="0"/>
              </a:spcBef>
              <a:spcAft>
                <a:spcPts val="0"/>
              </a:spcAft>
              <a:buClr>
                <a:schemeClr val="dk2"/>
              </a:buClr>
              <a:buSzPts val="2600"/>
              <a:buFont typeface="Arial"/>
              <a:buChar char="•"/>
              <a:defRPr b="0" i="0" sz="2600" u="none" cap="none" strike="noStrike">
                <a:solidFill>
                  <a:schemeClr val="dk2"/>
                </a:solidFill>
                <a:latin typeface="PT Sans"/>
                <a:ea typeface="PT Sans"/>
                <a:cs typeface="PT Sans"/>
                <a:sym typeface="PT Sans"/>
              </a:defRPr>
            </a:lvl3pPr>
            <a:lvl4pPr indent="-393700" lvl="3" marL="1828800" marR="0" rtl="0" algn="l">
              <a:spcBef>
                <a:spcPts val="0"/>
              </a:spcBef>
              <a:spcAft>
                <a:spcPts val="0"/>
              </a:spcAft>
              <a:buClr>
                <a:schemeClr val="dk2"/>
              </a:buClr>
              <a:buSzPts val="2600"/>
              <a:buFont typeface="Arial"/>
              <a:buChar char="•"/>
              <a:defRPr b="0" i="0" sz="2600" u="none" cap="none" strike="noStrike">
                <a:solidFill>
                  <a:schemeClr val="dk2"/>
                </a:solidFill>
                <a:latin typeface="PT Sans"/>
                <a:ea typeface="PT Sans"/>
                <a:cs typeface="PT Sans"/>
                <a:sym typeface="PT Sans"/>
              </a:defRPr>
            </a:lvl4pPr>
            <a:lvl5pPr indent="-393700" lvl="4" marL="2286000" marR="0" rtl="0" algn="l">
              <a:spcBef>
                <a:spcPts val="0"/>
              </a:spcBef>
              <a:spcAft>
                <a:spcPts val="0"/>
              </a:spcAft>
              <a:buClr>
                <a:schemeClr val="dk2"/>
              </a:buClr>
              <a:buSzPts val="2600"/>
              <a:buFont typeface="Arial"/>
              <a:buChar char="•"/>
              <a:defRPr b="0" i="0" sz="2600" u="none" cap="none" strike="noStrike">
                <a:solidFill>
                  <a:schemeClr val="dk2"/>
                </a:solidFill>
                <a:latin typeface="PT Sans"/>
                <a:ea typeface="PT Sans"/>
                <a:cs typeface="PT Sans"/>
                <a:sym typeface="PT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9pPr>
          </a:lstStyle>
          <a:p/>
        </p:txBody>
      </p:sp>
      <p:sp>
        <p:nvSpPr>
          <p:cNvPr id="12" name="Google Shape;12;p1"/>
          <p:cNvSpPr txBox="1"/>
          <p:nvPr>
            <p:ph idx="10" type="dt"/>
          </p:nvPr>
        </p:nvSpPr>
        <p:spPr>
          <a:xfrm>
            <a:off x="7559675" y="6516688"/>
            <a:ext cx="828675" cy="142875"/>
          </a:xfrm>
          <a:prstGeom prst="rect">
            <a:avLst/>
          </a:prstGeom>
          <a:noFill/>
          <a:ln>
            <a:noFill/>
          </a:ln>
        </p:spPr>
        <p:txBody>
          <a:bodyPr anchorCtr="0" anchor="t" bIns="0" lIns="0" spcFirstLastPara="1" rIns="0" wrap="square" tIns="0">
            <a:noAutofit/>
          </a:bodyPr>
          <a:lstStyle>
            <a:lvl1pPr lvl="0" marR="0" rtl="0" algn="r">
              <a:lnSpc>
                <a:spcPct val="125000"/>
              </a:lnSpc>
              <a:spcBef>
                <a:spcPts val="0"/>
              </a:spcBef>
              <a:spcAft>
                <a:spcPts val="0"/>
              </a:spcAft>
              <a:buSzPts val="1400"/>
              <a:buNone/>
              <a:defRPr b="0" i="0" sz="800" u="none" cap="none" strike="noStrike">
                <a:solidFill>
                  <a:schemeClr val="dk2"/>
                </a:solidFill>
                <a:latin typeface="PT Sans"/>
                <a:ea typeface="PT Sans"/>
                <a:cs typeface="PT Sans"/>
                <a:sym typeface="PT Sans"/>
              </a:defRPr>
            </a:lvl1pPr>
            <a:lvl2pPr lvl="1"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lvl="2"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lvl="3"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lvl="4"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lvl="5"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lvl="6"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lvl="7"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lvl="8"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13" name="Google Shape;13;p1"/>
          <p:cNvSpPr txBox="1"/>
          <p:nvPr>
            <p:ph idx="11" type="ftr"/>
          </p:nvPr>
        </p:nvSpPr>
        <p:spPr>
          <a:xfrm>
            <a:off x="7199313" y="6659563"/>
            <a:ext cx="1441450" cy="144462"/>
          </a:xfrm>
          <a:prstGeom prst="rect">
            <a:avLst/>
          </a:prstGeom>
          <a:noFill/>
          <a:ln>
            <a:noFill/>
          </a:ln>
        </p:spPr>
        <p:txBody>
          <a:bodyPr anchorCtr="0" anchor="t" bIns="0" lIns="0" spcFirstLastPara="1" rIns="0" wrap="square" tIns="0">
            <a:noAutofit/>
          </a:bodyPr>
          <a:lstStyle>
            <a:lvl1pPr lvl="0" marR="0" rtl="0" algn="r">
              <a:lnSpc>
                <a:spcPct val="125000"/>
              </a:lnSpc>
              <a:spcBef>
                <a:spcPts val="0"/>
              </a:spcBef>
              <a:spcAft>
                <a:spcPts val="0"/>
              </a:spcAft>
              <a:buSzPts val="1400"/>
              <a:buNone/>
              <a:defRPr b="0" i="0" sz="800" u="none" cap="none" strike="noStrike">
                <a:solidFill>
                  <a:schemeClr val="dk2"/>
                </a:solidFill>
                <a:latin typeface="PT Sans"/>
                <a:ea typeface="PT Sans"/>
                <a:cs typeface="PT Sans"/>
                <a:sym typeface="PT Sans"/>
              </a:defRPr>
            </a:lvl1pPr>
            <a:lvl2pPr lvl="1"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lvl="2"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lvl="3"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lvl="4"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lvl="5"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lvl="6"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lvl="7"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lvl="8"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14" name="Google Shape;14;p1"/>
          <p:cNvSpPr txBox="1"/>
          <p:nvPr>
            <p:ph idx="12" type="sldNum"/>
          </p:nvPr>
        </p:nvSpPr>
        <p:spPr>
          <a:xfrm>
            <a:off x="8388350" y="6516688"/>
            <a:ext cx="252413" cy="142875"/>
          </a:xfrm>
          <a:prstGeom prst="rect">
            <a:avLst/>
          </a:prstGeom>
          <a:noFill/>
          <a:ln>
            <a:noFill/>
          </a:ln>
        </p:spPr>
        <p:txBody>
          <a:bodyPr anchorCtr="0" anchor="t" bIns="0" lIns="0" spcFirstLastPara="1" rIns="0" wrap="square" tIns="0">
            <a:noAutofit/>
          </a:bodyPr>
          <a:lstStyle>
            <a:lvl1pPr indent="0" lvl="0" marL="0" marR="0" rtl="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1pPr>
            <a:lvl2pPr indent="0" lvl="1" marL="0" marR="0" rtl="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2pPr>
            <a:lvl3pPr indent="0" lvl="2" marL="0" marR="0" rtl="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3pPr>
            <a:lvl4pPr indent="0" lvl="3" marL="0" marR="0" rtl="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4pPr>
            <a:lvl5pPr indent="0" lvl="4" marL="0" marR="0" rtl="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5pPr>
            <a:lvl6pPr indent="0" lvl="5" marL="0" marR="0" rtl="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6pPr>
            <a:lvl7pPr indent="0" lvl="6" marL="0" marR="0" rtl="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7pPr>
            <a:lvl8pPr indent="0" lvl="7" marL="0" marR="0" rtl="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8pPr>
            <a:lvl9pPr indent="0" lvl="8" marL="0" marR="0" rtl="0" algn="r">
              <a:lnSpc>
                <a:spcPct val="125000"/>
              </a:lnSpc>
              <a:spcBef>
                <a:spcPts val="0"/>
              </a:spcBef>
              <a:spcAft>
                <a:spcPts val="0"/>
              </a:spcAft>
              <a:buNone/>
              <a:defRPr b="0" i="0" sz="800" u="none" cap="none" strike="noStrike">
                <a:solidFill>
                  <a:schemeClr val="dk2"/>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1"/>
          <p:cNvSpPr txBox="1"/>
          <p:nvPr/>
        </p:nvSpPr>
        <p:spPr>
          <a:xfrm>
            <a:off x="5003800" y="6516688"/>
            <a:ext cx="2439988" cy="127000"/>
          </a:xfrm>
          <a:prstGeom prst="rect">
            <a:avLst/>
          </a:prstGeom>
          <a:noFill/>
          <a:ln>
            <a:noFill/>
          </a:ln>
        </p:spPr>
        <p:txBody>
          <a:bodyPr anchorCtr="0" anchor="t" bIns="0" lIns="0" spcFirstLastPara="1" rIns="0" wrap="square" tIns="0">
            <a:noAutofit/>
          </a:bodyPr>
          <a:lstStyle/>
          <a:p>
            <a:pPr indent="0" lvl="0" marL="0" marR="0" rtl="0" algn="l">
              <a:lnSpc>
                <a:spcPct val="142857"/>
              </a:lnSpc>
              <a:spcBef>
                <a:spcPts val="0"/>
              </a:spcBef>
              <a:spcAft>
                <a:spcPts val="0"/>
              </a:spcAft>
              <a:buNone/>
            </a:pPr>
            <a:r>
              <a:rPr b="0" i="0" lang="en-GB" sz="700" u="none" cap="none" strike="noStrike">
                <a:solidFill>
                  <a:schemeClr val="dk2"/>
                </a:solidFill>
                <a:latin typeface="Arial"/>
                <a:ea typeface="Arial"/>
                <a:cs typeface="Arial"/>
                <a:sym typeface="Arial"/>
              </a:rPr>
              <a:t>© International Baccalaureate Organization 2017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drive.google.com/file/d/1mlvJXxjJ38W2GetRLlo34kPdxWYOvFzA/view"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www.youtube.com/watch?v=MnQVJKSAItg"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www.youtube.com/watch?v=9LuuJa3t-m8"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vimeo.com/26761100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descr="CWolf_Color.png" id="69" name="Google Shape;69;p11"/>
          <p:cNvPicPr preferRelativeResize="0"/>
          <p:nvPr/>
        </p:nvPicPr>
        <p:blipFill>
          <a:blip r:embed="rId3">
            <a:alphaModFix/>
          </a:blip>
          <a:stretch>
            <a:fillRect/>
          </a:stretch>
        </p:blipFill>
        <p:spPr>
          <a:xfrm>
            <a:off x="1203450" y="1958375"/>
            <a:ext cx="1292150" cy="1569551"/>
          </a:xfrm>
          <a:prstGeom prst="rect">
            <a:avLst/>
          </a:prstGeom>
          <a:noFill/>
          <a:ln>
            <a:noFill/>
          </a:ln>
        </p:spPr>
      </p:pic>
      <p:sp>
        <p:nvSpPr>
          <p:cNvPr id="70" name="Google Shape;70;p11"/>
          <p:cNvSpPr txBox="1"/>
          <p:nvPr/>
        </p:nvSpPr>
        <p:spPr>
          <a:xfrm>
            <a:off x="2267000" y="3527925"/>
            <a:ext cx="6735600" cy="12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rgbClr val="FFFFFF"/>
                </a:solidFill>
                <a:latin typeface="PT Sans"/>
                <a:ea typeface="PT Sans"/>
                <a:cs typeface="PT Sans"/>
                <a:sym typeface="PT Sans"/>
              </a:rPr>
              <a:t>Principal - Michael Franklin</a:t>
            </a:r>
            <a:endParaRPr sz="1900">
              <a:solidFill>
                <a:srgbClr val="FFFFFF"/>
              </a:solidFill>
              <a:latin typeface="PT Sans"/>
              <a:ea typeface="PT Sans"/>
              <a:cs typeface="PT Sans"/>
              <a:sym typeface="PT Sans"/>
            </a:endParaRPr>
          </a:p>
          <a:p>
            <a:pPr indent="0" lvl="0" marL="0" rtl="0" algn="l">
              <a:spcBef>
                <a:spcPts val="0"/>
              </a:spcBef>
              <a:spcAft>
                <a:spcPts val="0"/>
              </a:spcAft>
              <a:buNone/>
            </a:pPr>
            <a:r>
              <a:rPr lang="en-GB" sz="1900">
                <a:solidFill>
                  <a:srgbClr val="FFFFFF"/>
                </a:solidFill>
                <a:latin typeface="PT Sans"/>
                <a:ea typeface="PT Sans"/>
                <a:cs typeface="PT Sans"/>
                <a:sym typeface="PT Sans"/>
              </a:rPr>
              <a:t>IB Diploma Coordinator - Jacque Hartrick</a:t>
            </a:r>
            <a:endParaRPr sz="1900">
              <a:solidFill>
                <a:srgbClr val="FFFFFF"/>
              </a:solidFill>
              <a:latin typeface="PT Sans"/>
              <a:ea typeface="PT Sans"/>
              <a:cs typeface="PT Sans"/>
              <a:sym typeface="PT Sans"/>
            </a:endParaRPr>
          </a:p>
          <a:p>
            <a:pPr indent="0" lvl="0" marL="0" rtl="0" algn="l">
              <a:spcBef>
                <a:spcPts val="0"/>
              </a:spcBef>
              <a:spcAft>
                <a:spcPts val="0"/>
              </a:spcAft>
              <a:buNone/>
            </a:pPr>
            <a:r>
              <a:rPr lang="en-GB" sz="1900">
                <a:solidFill>
                  <a:srgbClr val="FFFFFF"/>
                </a:solidFill>
                <a:latin typeface="PT Sans"/>
                <a:ea typeface="PT Sans"/>
                <a:cs typeface="PT Sans"/>
                <a:sym typeface="PT Sans"/>
              </a:rPr>
              <a:t>IB Career Program Coordinator - Courtney Kemp</a:t>
            </a:r>
            <a:endParaRPr sz="1900">
              <a:solidFill>
                <a:srgbClr val="FFFFFF"/>
              </a:solidFill>
              <a:latin typeface="PT Sans"/>
              <a:ea typeface="PT Sans"/>
              <a:cs typeface="PT Sans"/>
              <a:sym typeface="PT Sans"/>
            </a:endParaRPr>
          </a:p>
          <a:p>
            <a:pPr indent="0" lvl="0" marL="0" rtl="0" algn="l">
              <a:spcBef>
                <a:spcPts val="0"/>
              </a:spcBef>
              <a:spcAft>
                <a:spcPts val="0"/>
              </a:spcAft>
              <a:buNone/>
            </a:pPr>
            <a:r>
              <a:rPr lang="en-GB" sz="1900">
                <a:solidFill>
                  <a:srgbClr val="FFFFFF"/>
                </a:solidFill>
                <a:latin typeface="PT Sans"/>
                <a:ea typeface="PT Sans"/>
                <a:cs typeface="PT Sans"/>
                <a:sym typeface="PT Sans"/>
              </a:rPr>
              <a:t>IB Middle Years Program Coordinator - Laura Helt</a:t>
            </a:r>
            <a:endParaRPr sz="1900">
              <a:solidFill>
                <a:srgbClr val="FFFFFF"/>
              </a:solidFill>
              <a:latin typeface="PT Sans"/>
              <a:ea typeface="PT Sans"/>
              <a:cs typeface="PT Sans"/>
              <a:sym typeface="PT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141" name="Google Shape;141;p20" title="A Service Learning Project.mp4">
            <a:hlinkClick r:id="rId3"/>
          </p:cNvPr>
          <p:cNvPicPr preferRelativeResize="0"/>
          <p:nvPr/>
        </p:nvPicPr>
        <p:blipFill>
          <a:blip r:embed="rId4">
            <a:alphaModFix/>
          </a:blip>
          <a:stretch>
            <a:fillRect/>
          </a:stretch>
        </p:blipFill>
        <p:spPr>
          <a:xfrm>
            <a:off x="152400" y="1584200"/>
            <a:ext cx="8643125" cy="4284125"/>
          </a:xfrm>
          <a:prstGeom prst="rect">
            <a:avLst/>
          </a:prstGeom>
          <a:noFill/>
          <a:ln>
            <a:noFill/>
          </a:ln>
        </p:spPr>
      </p:pic>
      <p:sp>
        <p:nvSpPr>
          <p:cNvPr id="142" name="Google Shape;142;p20"/>
          <p:cNvSpPr txBox="1"/>
          <p:nvPr>
            <p:ph type="title"/>
          </p:nvPr>
        </p:nvSpPr>
        <p:spPr>
          <a:xfrm>
            <a:off x="459250" y="354525"/>
            <a:ext cx="7885200" cy="92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GB" sz="4100"/>
              <a:t>EXAMPLES OF SERVICE LEARNING</a:t>
            </a:r>
            <a:endParaRPr sz="4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755650" y="323850"/>
            <a:ext cx="7885200" cy="92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GB"/>
              <a:t>What’s next?</a:t>
            </a:r>
            <a:endParaRPr/>
          </a:p>
        </p:txBody>
      </p:sp>
      <p:sp>
        <p:nvSpPr>
          <p:cNvPr id="149" name="Google Shape;149;p21"/>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50" name="Google Shape;150;p21"/>
          <p:cNvSpPr txBox="1"/>
          <p:nvPr/>
        </p:nvSpPr>
        <p:spPr>
          <a:xfrm>
            <a:off x="513800" y="1249350"/>
            <a:ext cx="8265300" cy="42483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PT Sans"/>
              <a:buChar char="●"/>
            </a:pPr>
            <a:r>
              <a:rPr lang="en-GB" sz="2400">
                <a:latin typeface="PT Sans"/>
                <a:ea typeface="PT Sans"/>
                <a:cs typeface="PT Sans"/>
                <a:sym typeface="PT Sans"/>
              </a:rPr>
              <a:t>Students will be asked to sign up for testing in their IB courses.</a:t>
            </a:r>
            <a:endParaRPr sz="2400">
              <a:latin typeface="PT Sans"/>
              <a:ea typeface="PT Sans"/>
              <a:cs typeface="PT Sans"/>
              <a:sym typeface="PT Sans"/>
            </a:endParaRPr>
          </a:p>
          <a:p>
            <a:pPr indent="-381000" lvl="0" marL="457200" rtl="0" algn="l">
              <a:spcBef>
                <a:spcPts val="0"/>
              </a:spcBef>
              <a:spcAft>
                <a:spcPts val="0"/>
              </a:spcAft>
              <a:buSzPts val="2400"/>
              <a:buFont typeface="PT Sans"/>
              <a:buChar char="●"/>
            </a:pPr>
            <a:r>
              <a:rPr lang="en-GB" sz="2400">
                <a:latin typeface="PT Sans"/>
                <a:ea typeface="PT Sans"/>
                <a:cs typeface="PT Sans"/>
                <a:sym typeface="PT Sans"/>
              </a:rPr>
              <a:t>The IB administration will register them for testing through the IB program.  Students will be asked to sign an outline of what courses they are registered for and the fees associated with their testing.</a:t>
            </a:r>
            <a:endParaRPr sz="2400">
              <a:latin typeface="PT Sans"/>
              <a:ea typeface="PT Sans"/>
              <a:cs typeface="PT Sans"/>
              <a:sym typeface="PT Sans"/>
            </a:endParaRPr>
          </a:p>
          <a:p>
            <a:pPr indent="-381000" lvl="0" marL="457200" rtl="0" algn="l">
              <a:spcBef>
                <a:spcPts val="0"/>
              </a:spcBef>
              <a:spcAft>
                <a:spcPts val="0"/>
              </a:spcAft>
              <a:buSzPts val="2400"/>
              <a:buFont typeface="PT Sans"/>
              <a:buChar char="●"/>
            </a:pPr>
            <a:r>
              <a:rPr lang="en-GB" sz="2400">
                <a:latin typeface="PT Sans"/>
                <a:ea typeface="PT Sans"/>
                <a:cs typeface="PT Sans"/>
                <a:sym typeface="PT Sans"/>
              </a:rPr>
              <a:t>Students will work on all the requirements for their particular course throughout the year (or 2 years if it is a 2 year course).  They will work on their internal assessment in the year that they will test in that course.</a:t>
            </a:r>
            <a:endParaRPr sz="2400">
              <a:latin typeface="PT Sans"/>
              <a:ea typeface="PT Sans"/>
              <a:cs typeface="PT Sans"/>
              <a:sym typeface="PT Sans"/>
            </a:endParaRPr>
          </a:p>
          <a:p>
            <a:pPr indent="0" lvl="0" marL="1828800" rtl="0" algn="l">
              <a:spcBef>
                <a:spcPts val="0"/>
              </a:spcBef>
              <a:spcAft>
                <a:spcPts val="0"/>
              </a:spcAft>
              <a:buNone/>
            </a:pPr>
            <a:r>
              <a:t/>
            </a:r>
            <a:endParaRPr sz="2400">
              <a:latin typeface="PT Sans"/>
              <a:ea typeface="PT Sans"/>
              <a:cs typeface="PT Sans"/>
              <a:sym typeface="PT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755650" y="323850"/>
            <a:ext cx="7885200" cy="92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GB"/>
              <a:t>Cost</a:t>
            </a:r>
            <a:endParaRPr/>
          </a:p>
        </p:txBody>
      </p:sp>
      <p:sp>
        <p:nvSpPr>
          <p:cNvPr id="157" name="Google Shape;157;p22"/>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58" name="Google Shape;158;p22"/>
          <p:cNvSpPr txBox="1"/>
          <p:nvPr/>
        </p:nvSpPr>
        <p:spPr>
          <a:xfrm>
            <a:off x="726000" y="1429675"/>
            <a:ext cx="7572900" cy="4509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PT Sans"/>
              <a:buChar char="●"/>
            </a:pPr>
            <a:r>
              <a:rPr lang="en-GB" sz="2200">
                <a:solidFill>
                  <a:schemeClr val="dk1"/>
                </a:solidFill>
                <a:latin typeface="PT Sans"/>
                <a:ea typeface="PT Sans"/>
                <a:cs typeface="PT Sans"/>
                <a:sym typeface="PT Sans"/>
              </a:rPr>
              <a:t>For all Diploma and Career program students, they have 2 fees associated with IB testing.  </a:t>
            </a:r>
            <a:endParaRPr sz="2200">
              <a:solidFill>
                <a:schemeClr val="dk1"/>
              </a:solidFill>
              <a:latin typeface="PT Sans"/>
              <a:ea typeface="PT Sans"/>
              <a:cs typeface="PT Sans"/>
              <a:sym typeface="PT Sans"/>
            </a:endParaRPr>
          </a:p>
          <a:p>
            <a:pPr indent="-368300" lvl="0" marL="914400" rtl="0" algn="l">
              <a:spcBef>
                <a:spcPts val="0"/>
              </a:spcBef>
              <a:spcAft>
                <a:spcPts val="0"/>
              </a:spcAft>
              <a:buClr>
                <a:schemeClr val="dk1"/>
              </a:buClr>
              <a:buSzPts val="2200"/>
              <a:buFont typeface="PT Sans"/>
              <a:buAutoNum type="arabicPeriod"/>
            </a:pPr>
            <a:r>
              <a:rPr lang="en-GB" sz="2200">
                <a:solidFill>
                  <a:schemeClr val="dk1"/>
                </a:solidFill>
                <a:latin typeface="PT Sans"/>
                <a:ea typeface="PT Sans"/>
                <a:cs typeface="PT Sans"/>
                <a:sym typeface="PT Sans"/>
              </a:rPr>
              <a:t>A $15 Managebac fee will be assessed.  This is a program that students use to monitor and update their community service hours (CAS).  They will need to go into detail for each activity that they perform.  They will also have access to various other resources through Managebac.  Pamoja lesson Suites is located in Managebac which may be used by some of their teachers.   </a:t>
            </a:r>
            <a:endParaRPr sz="2200">
              <a:solidFill>
                <a:schemeClr val="dk1"/>
              </a:solidFill>
              <a:latin typeface="PT Sans"/>
              <a:ea typeface="PT Sans"/>
              <a:cs typeface="PT Sans"/>
              <a:sym typeface="PT Sans"/>
            </a:endParaRPr>
          </a:p>
          <a:p>
            <a:pPr indent="-368300" lvl="0" marL="914400" rtl="0" algn="l">
              <a:spcBef>
                <a:spcPts val="0"/>
              </a:spcBef>
              <a:spcAft>
                <a:spcPts val="0"/>
              </a:spcAft>
              <a:buClr>
                <a:schemeClr val="dk1"/>
              </a:buClr>
              <a:buSzPts val="2200"/>
              <a:buFont typeface="PT Sans"/>
              <a:buAutoNum type="arabicPeriod"/>
            </a:pPr>
            <a:r>
              <a:rPr lang="en-GB" sz="2200">
                <a:solidFill>
                  <a:schemeClr val="dk1"/>
                </a:solidFill>
                <a:latin typeface="PT Sans"/>
                <a:ea typeface="PT Sans"/>
                <a:cs typeface="PT Sans"/>
                <a:sym typeface="PT Sans"/>
              </a:rPr>
              <a:t>Testing fee assessed.  The fee for IB testing is $120 per test. </a:t>
            </a:r>
            <a:endParaRPr sz="2200">
              <a:solidFill>
                <a:schemeClr val="dk1"/>
              </a:solidFill>
              <a:latin typeface="PT Sans"/>
              <a:ea typeface="PT Sans"/>
              <a:cs typeface="PT Sans"/>
              <a:sym typeface="PT Sans"/>
            </a:endParaRPr>
          </a:p>
          <a:p>
            <a:pPr indent="0" lvl="0" marL="0" rtl="0" algn="l">
              <a:spcBef>
                <a:spcPts val="0"/>
              </a:spcBef>
              <a:spcAft>
                <a:spcPts val="0"/>
              </a:spcAft>
              <a:buNone/>
            </a:pPr>
            <a:r>
              <a:t/>
            </a:r>
            <a:endParaRPr sz="1700">
              <a:latin typeface="PT Sans"/>
              <a:ea typeface="PT Sans"/>
              <a:cs typeface="PT Sans"/>
              <a:sym typeface="PT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755650" y="323850"/>
            <a:ext cx="7885200" cy="92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GB"/>
              <a:t>MORE ON COST</a:t>
            </a:r>
            <a:endParaRPr/>
          </a:p>
        </p:txBody>
      </p:sp>
      <p:sp>
        <p:nvSpPr>
          <p:cNvPr id="165" name="Google Shape;165;p23"/>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66" name="Google Shape;166;p23"/>
          <p:cNvSpPr txBox="1"/>
          <p:nvPr/>
        </p:nvSpPr>
        <p:spPr>
          <a:xfrm>
            <a:off x="591975" y="1351500"/>
            <a:ext cx="7963800" cy="4802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GB">
                <a:solidFill>
                  <a:schemeClr val="dk1"/>
                </a:solidFill>
                <a:latin typeface="PT Sans"/>
                <a:ea typeface="PT Sans"/>
                <a:cs typeface="PT Sans"/>
                <a:sym typeface="PT Sans"/>
              </a:rPr>
              <a:t> </a:t>
            </a:r>
            <a:endParaRPr>
              <a:solidFill>
                <a:schemeClr val="dk1"/>
              </a:solidFill>
              <a:latin typeface="PT Sans"/>
              <a:ea typeface="PT Sans"/>
              <a:cs typeface="PT Sans"/>
              <a:sym typeface="PT Sans"/>
            </a:endParaRPr>
          </a:p>
          <a:p>
            <a:pPr indent="-368300" lvl="0" marL="457200" rtl="0" algn="l">
              <a:spcBef>
                <a:spcPts val="0"/>
              </a:spcBef>
              <a:spcAft>
                <a:spcPts val="0"/>
              </a:spcAft>
              <a:buClr>
                <a:schemeClr val="dk1"/>
              </a:buClr>
              <a:buSzPts val="2200"/>
              <a:buFont typeface="PT Sans"/>
              <a:buChar char="●"/>
            </a:pPr>
            <a:r>
              <a:rPr lang="en-GB" sz="2200">
                <a:solidFill>
                  <a:schemeClr val="dk1"/>
                </a:solidFill>
                <a:latin typeface="PT Sans"/>
                <a:ea typeface="PT Sans"/>
                <a:cs typeface="PT Sans"/>
                <a:sym typeface="PT Sans"/>
              </a:rPr>
              <a:t>Please do not let cost be a barrier to completing an IB course.  Applications for scholarships will be available in late October for students to apply.  </a:t>
            </a:r>
            <a:endParaRPr sz="2200">
              <a:solidFill>
                <a:schemeClr val="dk1"/>
              </a:solidFill>
              <a:latin typeface="PT Sans"/>
              <a:ea typeface="PT Sans"/>
              <a:cs typeface="PT Sans"/>
              <a:sym typeface="PT Sans"/>
            </a:endParaRPr>
          </a:p>
          <a:p>
            <a:pPr indent="-368300" lvl="0" marL="457200" rtl="0" algn="l">
              <a:spcBef>
                <a:spcPts val="0"/>
              </a:spcBef>
              <a:spcAft>
                <a:spcPts val="0"/>
              </a:spcAft>
              <a:buClr>
                <a:schemeClr val="dk1"/>
              </a:buClr>
              <a:buSzPts val="2200"/>
              <a:buFont typeface="PT Sans"/>
              <a:buChar char="●"/>
            </a:pPr>
            <a:r>
              <a:rPr lang="en-GB" sz="2200">
                <a:solidFill>
                  <a:schemeClr val="dk1"/>
                </a:solidFill>
                <a:latin typeface="PT Sans"/>
                <a:ea typeface="PT Sans"/>
                <a:cs typeface="PT Sans"/>
                <a:sym typeface="PT Sans"/>
              </a:rPr>
              <a:t>All monies must be paid to the bookstore no later than March 1, 2022.  If we do not receive funds by that date, a student may not be allowed to sit for the assessment.  Please  contact either Jacque, Courtney, or Laura if you need additional financial assistance.</a:t>
            </a:r>
            <a:endParaRPr sz="2200">
              <a:solidFill>
                <a:schemeClr val="dk1"/>
              </a:solidFill>
              <a:latin typeface="PT Sans"/>
              <a:ea typeface="PT Sans"/>
              <a:cs typeface="PT Sans"/>
              <a:sym typeface="PT Sans"/>
            </a:endParaRPr>
          </a:p>
          <a:p>
            <a:pPr indent="-368300" lvl="0" marL="457200" rtl="0" algn="l">
              <a:spcBef>
                <a:spcPts val="0"/>
              </a:spcBef>
              <a:spcAft>
                <a:spcPts val="0"/>
              </a:spcAft>
              <a:buClr>
                <a:schemeClr val="dk1"/>
              </a:buClr>
              <a:buSzPts val="2200"/>
              <a:buFont typeface="PT Sans"/>
              <a:buChar char="●"/>
            </a:pPr>
            <a:r>
              <a:rPr lang="en-GB" sz="2200">
                <a:solidFill>
                  <a:schemeClr val="dk1"/>
                </a:solidFill>
                <a:latin typeface="PT Sans"/>
                <a:ea typeface="PT Sans"/>
                <a:cs typeface="PT Sans"/>
                <a:sym typeface="PT Sans"/>
              </a:rPr>
              <a:t>Students on free and reduced lunch are eligible for a reduced fee.  You must present the email that you received from CUSD confirming your free and reduced lunch status to the bookstore at the time of payment.  </a:t>
            </a:r>
            <a:endParaRPr sz="2200">
              <a:solidFill>
                <a:schemeClr val="dk1"/>
              </a:solidFill>
              <a:latin typeface="PT Sans"/>
              <a:ea typeface="PT Sans"/>
              <a:cs typeface="PT Sans"/>
              <a:sym typeface="PT Sans"/>
            </a:endParaRPr>
          </a:p>
          <a:p>
            <a:pPr indent="0" lvl="0" marL="0" rtl="0" algn="l">
              <a:spcBef>
                <a:spcPts val="0"/>
              </a:spcBef>
              <a:spcAft>
                <a:spcPts val="0"/>
              </a:spcAft>
              <a:buNone/>
            </a:pPr>
            <a:r>
              <a:t/>
            </a:r>
            <a:endParaRPr sz="2200">
              <a:latin typeface="PT Sans"/>
              <a:ea typeface="PT Sans"/>
              <a:cs typeface="PT Sans"/>
              <a:sym typeface="PT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4"/>
          <p:cNvSpPr txBox="1"/>
          <p:nvPr>
            <p:ph type="title"/>
          </p:nvPr>
        </p:nvSpPr>
        <p:spPr>
          <a:xfrm>
            <a:off x="755650" y="323850"/>
            <a:ext cx="7885200" cy="92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GB"/>
              <a:t>DUAL ENROLLMENT</a:t>
            </a:r>
            <a:endParaRPr/>
          </a:p>
        </p:txBody>
      </p:sp>
      <p:sp>
        <p:nvSpPr>
          <p:cNvPr id="173" name="Google Shape;173;p24"/>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74" name="Google Shape;174;p24"/>
          <p:cNvSpPr txBox="1"/>
          <p:nvPr/>
        </p:nvSpPr>
        <p:spPr>
          <a:xfrm>
            <a:off x="491450" y="1373825"/>
            <a:ext cx="84777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600">
                <a:latin typeface="PT Sans"/>
                <a:ea typeface="PT Sans"/>
                <a:cs typeface="PT Sans"/>
                <a:sym typeface="PT Sans"/>
              </a:rPr>
              <a:t>Some IB courses have teachers who are dual credit certified through the Maricopa Community Colleges.  </a:t>
            </a:r>
            <a:r>
              <a:rPr lang="en-GB" sz="2600">
                <a:solidFill>
                  <a:schemeClr val="dk1"/>
                </a:solidFill>
                <a:latin typeface="PT Sans"/>
                <a:ea typeface="PT Sans"/>
                <a:cs typeface="PT Sans"/>
                <a:sym typeface="PT Sans"/>
              </a:rPr>
              <a:t>Some courses will offer AP testing in their subject as well.  There are fees associated with both of these options.  </a:t>
            </a:r>
            <a:endParaRPr sz="2600">
              <a:solidFill>
                <a:schemeClr val="dk1"/>
              </a:solidFill>
              <a:latin typeface="PT Sans"/>
              <a:ea typeface="PT Sans"/>
              <a:cs typeface="PT Sans"/>
              <a:sym typeface="PT Sans"/>
            </a:endParaRPr>
          </a:p>
          <a:p>
            <a:pPr indent="0" lvl="0" marL="0" rtl="0" algn="l">
              <a:spcBef>
                <a:spcPts val="0"/>
              </a:spcBef>
              <a:spcAft>
                <a:spcPts val="0"/>
              </a:spcAft>
              <a:buNone/>
            </a:pPr>
            <a:r>
              <a:t/>
            </a:r>
            <a:endParaRPr sz="2600">
              <a:solidFill>
                <a:schemeClr val="dk1"/>
              </a:solidFill>
              <a:latin typeface="PT Sans"/>
              <a:ea typeface="PT Sans"/>
              <a:cs typeface="PT Sans"/>
              <a:sym typeface="PT Sans"/>
            </a:endParaRPr>
          </a:p>
          <a:p>
            <a:pPr indent="0" lvl="0" marL="0" rtl="0" algn="l">
              <a:spcBef>
                <a:spcPts val="0"/>
              </a:spcBef>
              <a:spcAft>
                <a:spcPts val="0"/>
              </a:spcAft>
              <a:buNone/>
            </a:pPr>
            <a:r>
              <a:rPr lang="en-GB" sz="2600">
                <a:solidFill>
                  <a:schemeClr val="dk1"/>
                </a:solidFill>
                <a:latin typeface="PT Sans"/>
                <a:ea typeface="PT Sans"/>
                <a:cs typeface="PT Sans"/>
                <a:sym typeface="PT Sans"/>
              </a:rPr>
              <a:t>** Not all IB courses qualify for dual enrollment.</a:t>
            </a:r>
            <a:endParaRPr sz="2600">
              <a:solidFill>
                <a:schemeClr val="dk1"/>
              </a:solidFill>
              <a:latin typeface="PT Sans"/>
              <a:ea typeface="PT Sans"/>
              <a:cs typeface="PT Sans"/>
              <a:sym typeface="PT Sans"/>
            </a:endParaRPr>
          </a:p>
          <a:p>
            <a:pPr indent="0" lvl="0" marL="0" rtl="0" algn="l">
              <a:spcBef>
                <a:spcPts val="0"/>
              </a:spcBef>
              <a:spcAft>
                <a:spcPts val="0"/>
              </a:spcAft>
              <a:buNone/>
            </a:pPr>
            <a:r>
              <a:t/>
            </a:r>
            <a:endParaRPr sz="2600">
              <a:solidFill>
                <a:schemeClr val="dk1"/>
              </a:solidFill>
              <a:latin typeface="PT Sans"/>
              <a:ea typeface="PT Sans"/>
              <a:cs typeface="PT Sans"/>
              <a:sym typeface="PT Sans"/>
            </a:endParaRPr>
          </a:p>
          <a:p>
            <a:pPr indent="0" lvl="0" marL="0" rtl="0" algn="l">
              <a:spcBef>
                <a:spcPts val="0"/>
              </a:spcBef>
              <a:spcAft>
                <a:spcPts val="0"/>
              </a:spcAft>
              <a:buNone/>
            </a:pPr>
            <a:r>
              <a:rPr lang="en-GB" sz="2600">
                <a:solidFill>
                  <a:schemeClr val="dk1"/>
                </a:solidFill>
                <a:latin typeface="PT Sans"/>
                <a:ea typeface="PT Sans"/>
                <a:cs typeface="PT Sans"/>
                <a:sym typeface="PT Sans"/>
              </a:rPr>
              <a:t>**  Open House is tomorrow, Thursday, 8/5. </a:t>
            </a:r>
            <a:r>
              <a:rPr lang="en-GB" sz="2600">
                <a:latin typeface="PT Sans"/>
                <a:ea typeface="PT Sans"/>
                <a:cs typeface="PT Sans"/>
                <a:sym typeface="PT Sans"/>
              </a:rPr>
              <a:t>Please check with the IB teacher to see if they are dual credit certified for their course or offer AP testing if you are interested. **</a:t>
            </a:r>
            <a:endParaRPr sz="2700">
              <a:latin typeface="PT Sans"/>
              <a:ea typeface="PT Sans"/>
              <a:cs typeface="PT Sans"/>
              <a:sym typeface="PT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755650" y="323850"/>
            <a:ext cx="7885200" cy="92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GB"/>
              <a:t>College Credit</a:t>
            </a:r>
            <a:endParaRPr/>
          </a:p>
        </p:txBody>
      </p:sp>
      <p:sp>
        <p:nvSpPr>
          <p:cNvPr id="181" name="Google Shape;181;p25"/>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82" name="Google Shape;182;p25"/>
          <p:cNvSpPr txBox="1"/>
          <p:nvPr/>
        </p:nvSpPr>
        <p:spPr>
          <a:xfrm>
            <a:off x="480275" y="1362675"/>
            <a:ext cx="81606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latin typeface="PT Sans"/>
                <a:ea typeface="PT Sans"/>
                <a:cs typeface="PT Sans"/>
                <a:sym typeface="PT Sans"/>
              </a:rPr>
              <a:t>All of the main 4 year colleges in Arizona offer college credit for IB courses.  You can find a list of all the courses and the number of college credits offered by each college on our website.  Go to cusd80.com website and select Chandler High School from the “Our Schools” tab at the bottom of the page.  You can then click on Academics and then IB.  There is a link there for University Support and IB Opportunities for Students.  </a:t>
            </a:r>
            <a:endParaRPr sz="2200">
              <a:latin typeface="PT Sans"/>
              <a:ea typeface="PT Sans"/>
              <a:cs typeface="PT Sans"/>
              <a:sym typeface="PT Sans"/>
            </a:endParaRPr>
          </a:p>
          <a:p>
            <a:pPr indent="0" lvl="0" marL="0" rtl="0" algn="l">
              <a:spcBef>
                <a:spcPts val="0"/>
              </a:spcBef>
              <a:spcAft>
                <a:spcPts val="0"/>
              </a:spcAft>
              <a:buNone/>
            </a:pPr>
            <a:r>
              <a:t/>
            </a:r>
            <a:endParaRPr sz="2200">
              <a:latin typeface="PT Sans"/>
              <a:ea typeface="PT Sans"/>
              <a:cs typeface="PT Sans"/>
              <a:sym typeface="PT Sans"/>
            </a:endParaRPr>
          </a:p>
          <a:p>
            <a:pPr indent="0" lvl="0" marL="0" rtl="0" algn="l">
              <a:spcBef>
                <a:spcPts val="0"/>
              </a:spcBef>
              <a:spcAft>
                <a:spcPts val="0"/>
              </a:spcAft>
              <a:buNone/>
            </a:pPr>
            <a:r>
              <a:rPr lang="en-GB" sz="2200">
                <a:latin typeface="PT Sans"/>
                <a:ea typeface="PT Sans"/>
                <a:cs typeface="PT Sans"/>
                <a:sym typeface="PT Sans"/>
              </a:rPr>
              <a:t>Many out of state college also offer college credit for IB courses.  Please check with your particular college for more details.  </a:t>
            </a:r>
            <a:endParaRPr sz="2200">
              <a:latin typeface="PT Sans"/>
              <a:ea typeface="PT Sans"/>
              <a:cs typeface="PT Sans"/>
              <a:sym typeface="PT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629400" y="437175"/>
            <a:ext cx="7885200" cy="92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GB" sz="5200"/>
              <a:t>Thank you!</a:t>
            </a:r>
            <a:endParaRPr sz="5200"/>
          </a:p>
        </p:txBody>
      </p:sp>
      <p:sp>
        <p:nvSpPr>
          <p:cNvPr id="189" name="Google Shape;189;p26"/>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90" name="Google Shape;190;p26"/>
          <p:cNvSpPr txBox="1"/>
          <p:nvPr/>
        </p:nvSpPr>
        <p:spPr>
          <a:xfrm>
            <a:off x="580800" y="1362675"/>
            <a:ext cx="8120100" cy="381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200">
                <a:latin typeface="PT Sans"/>
                <a:ea typeface="PT Sans"/>
                <a:cs typeface="PT Sans"/>
                <a:sym typeface="PT Sans"/>
              </a:rPr>
              <a:t>PLEASE ATTEND OPEN HOUSE ON THURSDAY, 8/5 STARTING AT 6:00 P.M. IN THE CHANDLER CENTER FOR THE ARTS.</a:t>
            </a:r>
            <a:endParaRPr b="1" sz="3200">
              <a:latin typeface="PT Sans"/>
              <a:ea typeface="PT Sans"/>
              <a:cs typeface="PT Sans"/>
              <a:sym typeface="PT Sans"/>
            </a:endParaRPr>
          </a:p>
          <a:p>
            <a:pPr indent="0" lvl="0" marL="0" rtl="0" algn="ctr">
              <a:spcBef>
                <a:spcPts val="0"/>
              </a:spcBef>
              <a:spcAft>
                <a:spcPts val="0"/>
              </a:spcAft>
              <a:buNone/>
            </a:pPr>
            <a:r>
              <a:t/>
            </a:r>
            <a:endParaRPr b="1" sz="3200">
              <a:latin typeface="PT Sans"/>
              <a:ea typeface="PT Sans"/>
              <a:cs typeface="PT Sans"/>
              <a:sym typeface="PT Sans"/>
            </a:endParaRPr>
          </a:p>
          <a:p>
            <a:pPr indent="0" lvl="0" marL="0" rtl="0" algn="ctr">
              <a:spcBef>
                <a:spcPts val="0"/>
              </a:spcBef>
              <a:spcAft>
                <a:spcPts val="0"/>
              </a:spcAft>
              <a:buNone/>
            </a:pPr>
            <a:r>
              <a:t/>
            </a:r>
            <a:endParaRPr b="1" sz="3600">
              <a:latin typeface="PT Sans"/>
              <a:ea typeface="PT Sans"/>
              <a:cs typeface="PT Sans"/>
              <a:sym typeface="PT Sans"/>
            </a:endParaRPr>
          </a:p>
          <a:p>
            <a:pPr indent="0" lvl="0" marL="0" rtl="0" algn="ctr">
              <a:spcBef>
                <a:spcPts val="0"/>
              </a:spcBef>
              <a:spcAft>
                <a:spcPts val="0"/>
              </a:spcAft>
              <a:buNone/>
            </a:pPr>
            <a:r>
              <a:rPr b="1" lang="en-GB" sz="3600">
                <a:latin typeface="PT Sans"/>
                <a:ea typeface="PT Sans"/>
                <a:cs typeface="PT Sans"/>
                <a:sym typeface="PT Sans"/>
              </a:rPr>
              <a:t>Please feel free to contact any of us if you have questions.</a:t>
            </a:r>
            <a:endParaRPr b="1" sz="3600">
              <a:latin typeface="PT Sans"/>
              <a:ea typeface="PT Sans"/>
              <a:cs typeface="PT Sans"/>
              <a:sym typeface="PT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2"/>
          <p:cNvSpPr txBox="1"/>
          <p:nvPr>
            <p:ph type="title"/>
          </p:nvPr>
        </p:nvSpPr>
        <p:spPr>
          <a:xfrm>
            <a:off x="929325" y="345575"/>
            <a:ext cx="7885200" cy="11670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GB" sz="4200"/>
              <a:t>What is IB?  From our student’s point of view.</a:t>
            </a:r>
            <a:endParaRPr sz="4200">
              <a:solidFill>
                <a:schemeClr val="dk2"/>
              </a:solidFill>
            </a:endParaRPr>
          </a:p>
        </p:txBody>
      </p:sp>
      <p:sp>
        <p:nvSpPr>
          <p:cNvPr id="76" name="Google Shape;76;p12"/>
          <p:cNvSpPr txBox="1"/>
          <p:nvPr>
            <p:ph idx="10" type="dt"/>
          </p:nvPr>
        </p:nvSpPr>
        <p:spPr>
          <a:xfrm>
            <a:off x="7559675" y="6516688"/>
            <a:ext cx="828675" cy="142875"/>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None/>
            </a:pPr>
            <a:r>
              <a:rPr b="0" i="0" lang="en-GB" sz="800" u="none" cap="none" strike="noStrike">
                <a:solidFill>
                  <a:schemeClr val="dk2"/>
                </a:solidFill>
                <a:latin typeface="PT Sans"/>
                <a:ea typeface="PT Sans"/>
                <a:cs typeface="PT Sans"/>
                <a:sym typeface="PT Sans"/>
              </a:rPr>
              <a:t>04/08/2017</a:t>
            </a:r>
            <a:endParaRPr b="0" i="0" sz="800" u="none" cap="none" strike="noStrike">
              <a:solidFill>
                <a:schemeClr val="dk2"/>
              </a:solidFill>
              <a:latin typeface="PT Sans"/>
              <a:ea typeface="PT Sans"/>
              <a:cs typeface="PT Sans"/>
              <a:sym typeface="PT Sans"/>
            </a:endParaRPr>
          </a:p>
        </p:txBody>
      </p:sp>
      <p:sp>
        <p:nvSpPr>
          <p:cNvPr id="77" name="Google Shape;77;p12"/>
          <p:cNvSpPr txBox="1"/>
          <p:nvPr>
            <p:ph idx="12" type="sldNum"/>
          </p:nvPr>
        </p:nvSpPr>
        <p:spPr>
          <a:xfrm>
            <a:off x="8388350" y="6516688"/>
            <a:ext cx="252413" cy="142875"/>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None/>
            </a:pPr>
            <a:fld id="{00000000-1234-1234-1234-123412341234}" type="slidenum">
              <a:rPr b="0" i="0" lang="en-GB" sz="800" u="none" cap="none" strike="noStrike">
                <a:solidFill>
                  <a:schemeClr val="dk2"/>
                </a:solidFill>
                <a:latin typeface="PT Sans"/>
                <a:ea typeface="PT Sans"/>
                <a:cs typeface="PT Sans"/>
                <a:sym typeface="PT Sans"/>
              </a:rPr>
              <a:t>‹#›</a:t>
            </a:fld>
            <a:endParaRPr b="0" i="0" sz="800" u="none" cap="none" strike="noStrike">
              <a:solidFill>
                <a:schemeClr val="dk2"/>
              </a:solidFill>
              <a:latin typeface="PT Sans"/>
              <a:ea typeface="PT Sans"/>
              <a:cs typeface="PT Sans"/>
              <a:sym typeface="PT Sans"/>
            </a:endParaRPr>
          </a:p>
        </p:txBody>
      </p:sp>
      <p:pic>
        <p:nvPicPr>
          <p:cNvPr descr="Welcome to Chandler High Schools IB Program. Take a look at what the program is.. and how you can be a part of this amazing opportunity." id="78" name="Google Shape;78;p12" title="IB Program">
            <a:hlinkClick r:id="rId3"/>
          </p:cNvPr>
          <p:cNvPicPr preferRelativeResize="0"/>
          <p:nvPr/>
        </p:nvPicPr>
        <p:blipFill>
          <a:blip r:embed="rId4">
            <a:alphaModFix/>
          </a:blip>
          <a:stretch>
            <a:fillRect/>
          </a:stretch>
        </p:blipFill>
        <p:spPr>
          <a:xfrm>
            <a:off x="81775" y="1532425"/>
            <a:ext cx="8973650" cy="5213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title"/>
          </p:nvPr>
        </p:nvSpPr>
        <p:spPr>
          <a:xfrm>
            <a:off x="276625" y="606375"/>
            <a:ext cx="8368200" cy="914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GB" sz="5600"/>
              <a:t>2020-2021 IB Students</a:t>
            </a:r>
            <a:endParaRPr sz="5600"/>
          </a:p>
        </p:txBody>
      </p:sp>
      <p:sp>
        <p:nvSpPr>
          <p:cNvPr id="85" name="Google Shape;85;p13"/>
          <p:cNvSpPr txBox="1"/>
          <p:nvPr>
            <p:ph idx="12" type="sldNum"/>
          </p:nvPr>
        </p:nvSpPr>
        <p:spPr>
          <a:xfrm>
            <a:off x="8472458" y="6217622"/>
            <a:ext cx="548700" cy="524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86" name="Google Shape;86;p13"/>
          <p:cNvSpPr txBox="1"/>
          <p:nvPr/>
        </p:nvSpPr>
        <p:spPr>
          <a:xfrm>
            <a:off x="502625" y="1775925"/>
            <a:ext cx="78855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PT Sans"/>
                <a:ea typeface="PT Sans"/>
                <a:cs typeface="PT Sans"/>
                <a:sym typeface="PT Sans"/>
              </a:rPr>
              <a:t>Average IB Diploma GPA:  4.65</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GB" sz="1600">
                <a:latin typeface="PT Sans"/>
                <a:ea typeface="PT Sans"/>
                <a:cs typeface="PT Sans"/>
                <a:sym typeface="PT Sans"/>
              </a:rPr>
              <a:t>100% of IB Diploma students are attending a 4 year University</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GB" sz="1600">
                <a:latin typeface="PT Sans"/>
                <a:ea typeface="PT Sans"/>
                <a:cs typeface="PT Sans"/>
                <a:sym typeface="PT Sans"/>
              </a:rPr>
              <a:t>Approximately $9 million in scholarships were offered to IB students</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GB" sz="1600">
                <a:latin typeface="PT Sans"/>
                <a:ea typeface="PT Sans"/>
                <a:cs typeface="PT Sans"/>
                <a:sym typeface="PT Sans"/>
              </a:rPr>
              <a:t>Universities that IB Students are attending:</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GB" sz="1600">
                <a:latin typeface="PT Sans"/>
                <a:ea typeface="PT Sans"/>
                <a:cs typeface="PT Sans"/>
                <a:sym typeface="PT Sans"/>
              </a:rPr>
              <a:t>Air Force                           ASU                         Chaminade University of Honolulu</a:t>
            </a:r>
            <a:endParaRPr sz="1600">
              <a:latin typeface="PT Sans"/>
              <a:ea typeface="PT Sans"/>
              <a:cs typeface="PT Sans"/>
              <a:sym typeface="PT Sans"/>
            </a:endParaRPr>
          </a:p>
          <a:p>
            <a:pPr indent="0" lvl="0" marL="0" rtl="0" algn="l">
              <a:spcBef>
                <a:spcPts val="0"/>
              </a:spcBef>
              <a:spcAft>
                <a:spcPts val="0"/>
              </a:spcAft>
              <a:buNone/>
            </a:pPr>
            <a:r>
              <a:rPr lang="en-GB" sz="1600">
                <a:latin typeface="PT Sans"/>
                <a:ea typeface="PT Sans"/>
                <a:cs typeface="PT Sans"/>
                <a:sym typeface="PT Sans"/>
              </a:rPr>
              <a:t>Concordia University        Duke                        East Tennessee University</a:t>
            </a:r>
            <a:endParaRPr sz="1600">
              <a:latin typeface="PT Sans"/>
              <a:ea typeface="PT Sans"/>
              <a:cs typeface="PT Sans"/>
              <a:sym typeface="PT Sans"/>
            </a:endParaRPr>
          </a:p>
          <a:p>
            <a:pPr indent="0" lvl="0" marL="0" rtl="0" algn="l">
              <a:spcBef>
                <a:spcPts val="0"/>
              </a:spcBef>
              <a:spcAft>
                <a:spcPts val="0"/>
              </a:spcAft>
              <a:buNone/>
            </a:pPr>
            <a:r>
              <a:rPr lang="en-GB" sz="1600">
                <a:latin typeface="PT Sans"/>
                <a:ea typeface="PT Sans"/>
                <a:cs typeface="PT Sans"/>
                <a:sym typeface="PT Sans"/>
              </a:rPr>
              <a:t>Fordham                           GCU                         Howard University</a:t>
            </a:r>
            <a:endParaRPr sz="1600">
              <a:latin typeface="PT Sans"/>
              <a:ea typeface="PT Sans"/>
              <a:cs typeface="PT Sans"/>
              <a:sym typeface="PT Sans"/>
            </a:endParaRPr>
          </a:p>
          <a:p>
            <a:pPr indent="0" lvl="0" marL="0" rtl="0" algn="l">
              <a:spcBef>
                <a:spcPts val="0"/>
              </a:spcBef>
              <a:spcAft>
                <a:spcPts val="0"/>
              </a:spcAft>
              <a:buNone/>
            </a:pPr>
            <a:r>
              <a:rPr lang="en-GB" sz="1600">
                <a:latin typeface="PT Sans"/>
                <a:ea typeface="PT Sans"/>
                <a:cs typeface="PT Sans"/>
                <a:sym typeface="PT Sans"/>
              </a:rPr>
              <a:t>Indiana University            NAU                        Northwestern University</a:t>
            </a:r>
            <a:endParaRPr sz="1600">
              <a:latin typeface="PT Sans"/>
              <a:ea typeface="PT Sans"/>
              <a:cs typeface="PT Sans"/>
              <a:sym typeface="PT Sans"/>
            </a:endParaRPr>
          </a:p>
          <a:p>
            <a:pPr indent="0" lvl="0" marL="0" rtl="0" algn="l">
              <a:spcBef>
                <a:spcPts val="0"/>
              </a:spcBef>
              <a:spcAft>
                <a:spcPts val="0"/>
              </a:spcAft>
              <a:buNone/>
            </a:pPr>
            <a:r>
              <a:rPr lang="en-GB" sz="1600">
                <a:latin typeface="PT Sans"/>
                <a:ea typeface="PT Sans"/>
                <a:cs typeface="PT Sans"/>
                <a:sym typeface="PT Sans"/>
              </a:rPr>
              <a:t>Navy                                 Regis                       Louisiana State University</a:t>
            </a:r>
            <a:endParaRPr sz="1600">
              <a:latin typeface="PT Sans"/>
              <a:ea typeface="PT Sans"/>
              <a:cs typeface="PT Sans"/>
              <a:sym typeface="PT Sans"/>
            </a:endParaRPr>
          </a:p>
          <a:p>
            <a:pPr indent="0" lvl="0" marL="0" rtl="0" algn="l">
              <a:spcBef>
                <a:spcPts val="0"/>
              </a:spcBef>
              <a:spcAft>
                <a:spcPts val="0"/>
              </a:spcAft>
              <a:buNone/>
            </a:pPr>
            <a:r>
              <a:rPr lang="en-GB" sz="1600">
                <a:latin typeface="PT Sans"/>
                <a:ea typeface="PT Sans"/>
                <a:cs typeface="PT Sans"/>
                <a:sym typeface="PT Sans"/>
              </a:rPr>
              <a:t>Texas Tech                        U of A                      University of Oregon</a:t>
            </a:r>
            <a:endParaRPr sz="1600">
              <a:latin typeface="PT Sans"/>
              <a:ea typeface="PT Sans"/>
              <a:cs typeface="PT Sans"/>
              <a:sym typeface="PT Sans"/>
            </a:endParaRPr>
          </a:p>
          <a:p>
            <a:pPr indent="0" lvl="0" marL="0" rtl="0" algn="l">
              <a:spcBef>
                <a:spcPts val="0"/>
              </a:spcBef>
              <a:spcAft>
                <a:spcPts val="0"/>
              </a:spcAft>
              <a:buNone/>
            </a:pPr>
            <a:r>
              <a:rPr lang="en-GB" sz="1600">
                <a:latin typeface="PT Sans"/>
                <a:ea typeface="PT Sans"/>
                <a:cs typeface="PT Sans"/>
                <a:sym typeface="PT Sans"/>
              </a:rPr>
              <a:t>Vanguard University         USC                         University of Michigan</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GB" sz="1600">
                <a:latin typeface="PT Sans"/>
                <a:ea typeface="PT Sans"/>
                <a:cs typeface="PT Sans"/>
                <a:sym typeface="PT Sans"/>
              </a:rPr>
              <a:t>JUST TO NAME A FEW…….</a:t>
            </a:r>
            <a:endParaRPr sz="1600">
              <a:latin typeface="PT Sans"/>
              <a:ea typeface="PT Sans"/>
              <a:cs typeface="PT Sans"/>
              <a:sym typeface="PT Sans"/>
            </a:endParaRPr>
          </a:p>
          <a:p>
            <a:pPr indent="0" lvl="0" marL="0" rtl="0" algn="l">
              <a:spcBef>
                <a:spcPts val="0"/>
              </a:spcBef>
              <a:spcAft>
                <a:spcPts val="0"/>
              </a:spcAft>
              <a:buNone/>
            </a:pPr>
            <a:r>
              <a:t/>
            </a:r>
            <a:endParaRPr>
              <a:latin typeface="PT Sans"/>
              <a:ea typeface="PT Sans"/>
              <a:cs typeface="PT Sans"/>
              <a:sym typeface="PT Sans"/>
            </a:endParaRPr>
          </a:p>
        </p:txBody>
      </p:sp>
      <p:sp>
        <p:nvSpPr>
          <p:cNvPr id="87" name="Google Shape;87;p13"/>
          <p:cNvSpPr txBox="1"/>
          <p:nvPr/>
        </p:nvSpPr>
        <p:spPr>
          <a:xfrm>
            <a:off x="4825175" y="6422400"/>
            <a:ext cx="235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PT Sans"/>
                <a:ea typeface="PT Sans"/>
                <a:cs typeface="PT Sans"/>
                <a:sym typeface="PT Sans"/>
              </a:rPr>
              <a:t>   </a:t>
            </a:r>
            <a:endParaRPr>
              <a:latin typeface="PT Sans"/>
              <a:ea typeface="PT Sans"/>
              <a:cs typeface="PT Sans"/>
              <a:sym typeface="PT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idx="10" type="dt"/>
          </p:nvPr>
        </p:nvSpPr>
        <p:spPr>
          <a:xfrm>
            <a:off x="7559675" y="6516688"/>
            <a:ext cx="828675" cy="142875"/>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None/>
            </a:pPr>
            <a:r>
              <a:rPr b="0" i="0" lang="en-GB" sz="800" u="none" cap="none" strike="noStrike">
                <a:solidFill>
                  <a:schemeClr val="dk2"/>
                </a:solidFill>
                <a:latin typeface="PT Sans"/>
                <a:ea typeface="PT Sans"/>
                <a:cs typeface="PT Sans"/>
                <a:sym typeface="PT Sans"/>
              </a:rPr>
              <a:t>04/08/2017</a:t>
            </a:r>
            <a:endParaRPr b="0" i="0" sz="800" u="none" cap="none" strike="noStrike">
              <a:solidFill>
                <a:schemeClr val="dk2"/>
              </a:solidFill>
              <a:latin typeface="PT Sans"/>
              <a:ea typeface="PT Sans"/>
              <a:cs typeface="PT Sans"/>
              <a:sym typeface="PT Sans"/>
            </a:endParaRPr>
          </a:p>
        </p:txBody>
      </p:sp>
      <p:sp>
        <p:nvSpPr>
          <p:cNvPr id="93" name="Google Shape;93;p14"/>
          <p:cNvSpPr txBox="1"/>
          <p:nvPr>
            <p:ph idx="12" type="sldNum"/>
          </p:nvPr>
        </p:nvSpPr>
        <p:spPr>
          <a:xfrm>
            <a:off x="8388350" y="6516688"/>
            <a:ext cx="252413" cy="142875"/>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None/>
            </a:pPr>
            <a:fld id="{00000000-1234-1234-1234-123412341234}" type="slidenum">
              <a:rPr b="0" i="0" lang="en-GB" sz="800" u="none" cap="none" strike="noStrike">
                <a:solidFill>
                  <a:schemeClr val="dk2"/>
                </a:solidFill>
                <a:latin typeface="PT Sans"/>
                <a:ea typeface="PT Sans"/>
                <a:cs typeface="PT Sans"/>
                <a:sym typeface="PT Sans"/>
              </a:rPr>
              <a:t>‹#›</a:t>
            </a:fld>
            <a:endParaRPr b="0" i="0" sz="800" u="none" cap="none" strike="noStrike">
              <a:solidFill>
                <a:schemeClr val="dk2"/>
              </a:solidFill>
              <a:latin typeface="PT Sans"/>
              <a:ea typeface="PT Sans"/>
              <a:cs typeface="PT Sans"/>
              <a:sym typeface="PT Sans"/>
            </a:endParaRPr>
          </a:p>
        </p:txBody>
      </p:sp>
      <p:sp>
        <p:nvSpPr>
          <p:cNvPr id="94" name="Google Shape;94;p14"/>
          <p:cNvSpPr txBox="1"/>
          <p:nvPr/>
        </p:nvSpPr>
        <p:spPr>
          <a:xfrm>
            <a:off x="187475" y="379175"/>
            <a:ext cx="8890800" cy="52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073763"/>
                </a:solidFill>
                <a:latin typeface="Arvo"/>
                <a:ea typeface="Arvo"/>
                <a:cs typeface="Arvo"/>
                <a:sym typeface="Arvo"/>
              </a:rPr>
              <a:t>Goals for the presentation:</a:t>
            </a:r>
            <a:endParaRPr sz="4800">
              <a:solidFill>
                <a:srgbClr val="073763"/>
              </a:solidFill>
              <a:latin typeface="Arvo"/>
              <a:ea typeface="Arvo"/>
              <a:cs typeface="Arvo"/>
              <a:sym typeface="Arvo"/>
            </a:endParaRPr>
          </a:p>
          <a:p>
            <a:pPr indent="0" lvl="0" marL="0" rtl="0" algn="l">
              <a:spcBef>
                <a:spcPts val="0"/>
              </a:spcBef>
              <a:spcAft>
                <a:spcPts val="0"/>
              </a:spcAft>
              <a:buNone/>
            </a:pPr>
            <a:r>
              <a:t/>
            </a:r>
            <a:endParaRPr sz="4800">
              <a:solidFill>
                <a:srgbClr val="073763"/>
              </a:solidFill>
              <a:latin typeface="Arvo"/>
              <a:ea typeface="Arvo"/>
              <a:cs typeface="Arvo"/>
              <a:sym typeface="Arvo"/>
            </a:endParaRPr>
          </a:p>
          <a:p>
            <a:pPr indent="-419100" lvl="0" marL="457200" rtl="0" algn="l">
              <a:spcBef>
                <a:spcPts val="0"/>
              </a:spcBef>
              <a:spcAft>
                <a:spcPts val="0"/>
              </a:spcAft>
              <a:buClr>
                <a:srgbClr val="073763"/>
              </a:buClr>
              <a:buSzPts val="3000"/>
              <a:buFont typeface="Arvo"/>
              <a:buChar char="●"/>
            </a:pPr>
            <a:r>
              <a:rPr lang="en-GB" sz="3000">
                <a:solidFill>
                  <a:srgbClr val="073763"/>
                </a:solidFill>
                <a:latin typeface="Arvo"/>
                <a:ea typeface="Arvo"/>
                <a:cs typeface="Arvo"/>
                <a:sym typeface="Arvo"/>
              </a:rPr>
              <a:t>A general understanding of IB</a:t>
            </a:r>
            <a:endParaRPr sz="3000">
              <a:solidFill>
                <a:srgbClr val="073763"/>
              </a:solidFill>
              <a:latin typeface="Arvo"/>
              <a:ea typeface="Arvo"/>
              <a:cs typeface="Arvo"/>
              <a:sym typeface="Arvo"/>
            </a:endParaRPr>
          </a:p>
          <a:p>
            <a:pPr indent="0" lvl="0" marL="457200" rtl="0" algn="l">
              <a:spcBef>
                <a:spcPts val="0"/>
              </a:spcBef>
              <a:spcAft>
                <a:spcPts val="0"/>
              </a:spcAft>
              <a:buNone/>
            </a:pPr>
            <a:r>
              <a:t/>
            </a:r>
            <a:endParaRPr sz="3000">
              <a:solidFill>
                <a:srgbClr val="073763"/>
              </a:solidFill>
              <a:latin typeface="Arvo"/>
              <a:ea typeface="Arvo"/>
              <a:cs typeface="Arvo"/>
              <a:sym typeface="Arvo"/>
            </a:endParaRPr>
          </a:p>
          <a:p>
            <a:pPr indent="-419100" lvl="0" marL="457200" rtl="0" algn="l">
              <a:spcBef>
                <a:spcPts val="0"/>
              </a:spcBef>
              <a:spcAft>
                <a:spcPts val="0"/>
              </a:spcAft>
              <a:buClr>
                <a:srgbClr val="073763"/>
              </a:buClr>
              <a:buSzPts val="3000"/>
              <a:buFont typeface="Arvo"/>
              <a:buChar char="●"/>
            </a:pPr>
            <a:r>
              <a:rPr lang="en-GB" sz="3000">
                <a:solidFill>
                  <a:srgbClr val="073763"/>
                </a:solidFill>
                <a:latin typeface="Arvo"/>
                <a:ea typeface="Arvo"/>
                <a:cs typeface="Arvo"/>
                <a:sym typeface="Arvo"/>
              </a:rPr>
              <a:t>Programs offered at Chandler High School</a:t>
            </a:r>
            <a:endParaRPr sz="3000">
              <a:solidFill>
                <a:srgbClr val="073763"/>
              </a:solidFill>
              <a:latin typeface="Arvo"/>
              <a:ea typeface="Arvo"/>
              <a:cs typeface="Arvo"/>
              <a:sym typeface="Arvo"/>
            </a:endParaRPr>
          </a:p>
          <a:p>
            <a:pPr indent="-400050" lvl="1" marL="914400" rtl="0" algn="l">
              <a:spcBef>
                <a:spcPts val="0"/>
              </a:spcBef>
              <a:spcAft>
                <a:spcPts val="0"/>
              </a:spcAft>
              <a:buClr>
                <a:srgbClr val="073763"/>
              </a:buClr>
              <a:buSzPts val="2700"/>
              <a:buFont typeface="Arvo"/>
              <a:buChar char="○"/>
            </a:pPr>
            <a:r>
              <a:rPr lang="en-GB" sz="2700">
                <a:solidFill>
                  <a:srgbClr val="073763"/>
                </a:solidFill>
                <a:latin typeface="Arvo"/>
                <a:ea typeface="Arvo"/>
                <a:cs typeface="Arvo"/>
                <a:sym typeface="Arvo"/>
              </a:rPr>
              <a:t>Diploma Program </a:t>
            </a:r>
            <a:r>
              <a:rPr lang="en-GB" sz="2700">
                <a:solidFill>
                  <a:srgbClr val="073763"/>
                </a:solidFill>
                <a:latin typeface="Arvo"/>
                <a:ea typeface="Arvo"/>
                <a:cs typeface="Arvo"/>
                <a:sym typeface="Arvo"/>
              </a:rPr>
              <a:t>(11th / 12th grade)</a:t>
            </a:r>
            <a:endParaRPr sz="2700">
              <a:solidFill>
                <a:srgbClr val="073763"/>
              </a:solidFill>
              <a:latin typeface="Arvo"/>
              <a:ea typeface="Arvo"/>
              <a:cs typeface="Arvo"/>
              <a:sym typeface="Arvo"/>
            </a:endParaRPr>
          </a:p>
          <a:p>
            <a:pPr indent="-400050" lvl="1" marL="914400" rtl="0" algn="l">
              <a:spcBef>
                <a:spcPts val="0"/>
              </a:spcBef>
              <a:spcAft>
                <a:spcPts val="0"/>
              </a:spcAft>
              <a:buClr>
                <a:srgbClr val="073763"/>
              </a:buClr>
              <a:buSzPts val="2700"/>
              <a:buFont typeface="Arvo"/>
              <a:buChar char="○"/>
            </a:pPr>
            <a:r>
              <a:rPr lang="en-GB" sz="2700">
                <a:solidFill>
                  <a:srgbClr val="073763"/>
                </a:solidFill>
                <a:latin typeface="Arvo"/>
                <a:ea typeface="Arvo"/>
                <a:cs typeface="Arvo"/>
                <a:sym typeface="Arvo"/>
              </a:rPr>
              <a:t>Career Program </a:t>
            </a:r>
            <a:r>
              <a:rPr lang="en-GB" sz="2700">
                <a:solidFill>
                  <a:srgbClr val="073763"/>
                </a:solidFill>
                <a:latin typeface="Arvo"/>
                <a:ea typeface="Arvo"/>
                <a:cs typeface="Arvo"/>
                <a:sym typeface="Arvo"/>
              </a:rPr>
              <a:t>(11th / 12th grade)</a:t>
            </a:r>
            <a:endParaRPr sz="2700">
              <a:solidFill>
                <a:srgbClr val="073763"/>
              </a:solidFill>
              <a:latin typeface="Arvo"/>
              <a:ea typeface="Arvo"/>
              <a:cs typeface="Arvo"/>
              <a:sym typeface="Arvo"/>
            </a:endParaRPr>
          </a:p>
          <a:p>
            <a:pPr indent="-400050" lvl="1" marL="914400" rtl="0" algn="l">
              <a:spcBef>
                <a:spcPts val="0"/>
              </a:spcBef>
              <a:spcAft>
                <a:spcPts val="0"/>
              </a:spcAft>
              <a:buClr>
                <a:srgbClr val="073763"/>
              </a:buClr>
              <a:buSzPts val="2700"/>
              <a:buFont typeface="Arvo"/>
              <a:buChar char="○"/>
            </a:pPr>
            <a:r>
              <a:rPr lang="en-GB" sz="2700">
                <a:solidFill>
                  <a:srgbClr val="073763"/>
                </a:solidFill>
                <a:latin typeface="Arvo"/>
                <a:ea typeface="Arvo"/>
                <a:cs typeface="Arvo"/>
                <a:sym typeface="Arvo"/>
              </a:rPr>
              <a:t>Course Program </a:t>
            </a:r>
            <a:r>
              <a:rPr lang="en-GB" sz="2700">
                <a:solidFill>
                  <a:srgbClr val="073763"/>
                </a:solidFill>
                <a:latin typeface="Arvo"/>
                <a:ea typeface="Arvo"/>
                <a:cs typeface="Arvo"/>
                <a:sym typeface="Arvo"/>
              </a:rPr>
              <a:t>(11th / 12th grade)</a:t>
            </a:r>
            <a:endParaRPr sz="2700">
              <a:solidFill>
                <a:srgbClr val="073763"/>
              </a:solidFill>
              <a:latin typeface="Arvo"/>
              <a:ea typeface="Arvo"/>
              <a:cs typeface="Arvo"/>
              <a:sym typeface="Arvo"/>
            </a:endParaRPr>
          </a:p>
          <a:p>
            <a:pPr indent="0" lvl="0" marL="0" rtl="0" algn="l">
              <a:spcBef>
                <a:spcPts val="0"/>
              </a:spcBef>
              <a:spcAft>
                <a:spcPts val="0"/>
              </a:spcAft>
              <a:buNone/>
            </a:pPr>
            <a:r>
              <a:t/>
            </a:r>
            <a:endParaRPr sz="2700">
              <a:solidFill>
                <a:srgbClr val="073763"/>
              </a:solidFill>
              <a:latin typeface="Arvo"/>
              <a:ea typeface="Arvo"/>
              <a:cs typeface="Arvo"/>
              <a:sym typeface="Arvo"/>
            </a:endParaRPr>
          </a:p>
          <a:p>
            <a:pPr indent="-400050" lvl="0" marL="457200" rtl="0" algn="l">
              <a:spcBef>
                <a:spcPts val="0"/>
              </a:spcBef>
              <a:spcAft>
                <a:spcPts val="0"/>
              </a:spcAft>
              <a:buClr>
                <a:srgbClr val="073763"/>
              </a:buClr>
              <a:buSzPts val="2700"/>
              <a:buFont typeface="Arvo"/>
              <a:buChar char="●"/>
            </a:pPr>
            <a:r>
              <a:rPr lang="en-GB" sz="2700">
                <a:solidFill>
                  <a:srgbClr val="073763"/>
                </a:solidFill>
                <a:latin typeface="Arvo"/>
                <a:ea typeface="Arvo"/>
                <a:cs typeface="Arvo"/>
                <a:sym typeface="Arvo"/>
              </a:rPr>
              <a:t>What’s next?</a:t>
            </a:r>
            <a:endParaRPr sz="2700">
              <a:solidFill>
                <a:srgbClr val="073763"/>
              </a:solidFill>
              <a:latin typeface="Arvo"/>
              <a:ea typeface="Arvo"/>
              <a:cs typeface="Arvo"/>
              <a:sym typeface="Arvo"/>
            </a:endParaRPr>
          </a:p>
          <a:p>
            <a:pPr indent="0" lvl="0" marL="457200" rtl="0" algn="l">
              <a:spcBef>
                <a:spcPts val="0"/>
              </a:spcBef>
              <a:spcAft>
                <a:spcPts val="0"/>
              </a:spcAft>
              <a:buNone/>
            </a:pPr>
            <a:r>
              <a:t/>
            </a:r>
            <a:endParaRPr sz="3000">
              <a:solidFill>
                <a:srgbClr val="073763"/>
              </a:solidFill>
              <a:latin typeface="Arvo"/>
              <a:ea typeface="Arvo"/>
              <a:cs typeface="Arvo"/>
              <a:sym typeface="Arvo"/>
            </a:endParaRPr>
          </a:p>
          <a:p>
            <a:pPr indent="0" lvl="0" marL="0" rtl="0" algn="l">
              <a:spcBef>
                <a:spcPts val="0"/>
              </a:spcBef>
              <a:spcAft>
                <a:spcPts val="0"/>
              </a:spcAft>
              <a:buNone/>
            </a:pPr>
            <a:r>
              <a:t/>
            </a:r>
            <a:endParaRPr sz="3000">
              <a:solidFill>
                <a:srgbClr val="073763"/>
              </a:solidFill>
              <a:latin typeface="Arvo"/>
              <a:ea typeface="Arvo"/>
              <a:cs typeface="Arvo"/>
              <a:sym typeface="Arvo"/>
            </a:endParaRPr>
          </a:p>
          <a:p>
            <a:pPr indent="0" lvl="0" marL="914400" rtl="0" algn="l">
              <a:spcBef>
                <a:spcPts val="0"/>
              </a:spcBef>
              <a:spcAft>
                <a:spcPts val="0"/>
              </a:spcAft>
              <a:buNone/>
            </a:pPr>
            <a:r>
              <a:t/>
            </a:r>
            <a:endParaRPr sz="3000">
              <a:solidFill>
                <a:srgbClr val="073763"/>
              </a:solidFill>
              <a:latin typeface="Arvo"/>
              <a:ea typeface="Arvo"/>
              <a:cs typeface="Arvo"/>
              <a:sym typeface="Arv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101" name="Google Shape;101;p15" title="What is an IB education?">
            <a:hlinkClick r:id="rId3"/>
          </p:cNvPr>
          <p:cNvPicPr preferRelativeResize="0"/>
          <p:nvPr/>
        </p:nvPicPr>
        <p:blipFill>
          <a:blip r:embed="rId4">
            <a:alphaModFix/>
          </a:blip>
          <a:stretch>
            <a:fillRect/>
          </a:stretch>
        </p:blipFill>
        <p:spPr>
          <a:xfrm>
            <a:off x="703950" y="1239525"/>
            <a:ext cx="7275000" cy="4413700"/>
          </a:xfrm>
          <a:prstGeom prst="rect">
            <a:avLst/>
          </a:prstGeom>
          <a:noFill/>
          <a:ln>
            <a:noFill/>
          </a:ln>
        </p:spPr>
      </p:pic>
      <p:sp>
        <p:nvSpPr>
          <p:cNvPr id="102" name="Google Shape;102;p15"/>
          <p:cNvSpPr txBox="1"/>
          <p:nvPr/>
        </p:nvSpPr>
        <p:spPr>
          <a:xfrm>
            <a:off x="453750" y="192825"/>
            <a:ext cx="8236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5600">
                <a:solidFill>
                  <a:schemeClr val="dk1"/>
                </a:solidFill>
                <a:latin typeface="PT Sans"/>
                <a:ea typeface="PT Sans"/>
                <a:cs typeface="PT Sans"/>
                <a:sym typeface="PT Sans"/>
              </a:rPr>
              <a:t>AN OVERALL VIEW OF IB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755650" y="323850"/>
            <a:ext cx="7885200" cy="925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Diploma Programme in Review</a:t>
            </a:r>
            <a:endParaRPr/>
          </a:p>
        </p:txBody>
      </p:sp>
      <p:sp>
        <p:nvSpPr>
          <p:cNvPr id="109" name="Google Shape;109;p16"/>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10" name="Google Shape;110;p16"/>
          <p:cNvSpPr txBox="1"/>
          <p:nvPr/>
        </p:nvSpPr>
        <p:spPr>
          <a:xfrm>
            <a:off x="534400" y="1249350"/>
            <a:ext cx="8327700" cy="48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a:latin typeface="PT Sans"/>
                <a:ea typeface="PT Sans"/>
                <a:cs typeface="PT Sans"/>
                <a:sym typeface="PT Sans"/>
              </a:rPr>
              <a:t>The DP Programme:</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Was developed in Switzerland</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Uses a holistic approach to learning</a:t>
            </a:r>
            <a:endParaRPr sz="2500">
              <a:latin typeface="PT Sans"/>
              <a:ea typeface="PT Sans"/>
              <a:cs typeface="PT Sans"/>
              <a:sym typeface="PT Sans"/>
            </a:endParaRPr>
          </a:p>
          <a:p>
            <a:pPr indent="-387350" lvl="0" marL="457200" rtl="0" algn="l">
              <a:lnSpc>
                <a:spcPct val="115000"/>
              </a:lnSpc>
              <a:spcBef>
                <a:spcPts val="0"/>
              </a:spcBef>
              <a:spcAft>
                <a:spcPts val="0"/>
              </a:spcAft>
              <a:buSzPts val="2500"/>
              <a:buFont typeface="PT Sans"/>
              <a:buChar char="●"/>
            </a:pPr>
            <a:r>
              <a:rPr lang="en-GB" sz="2250">
                <a:solidFill>
                  <a:schemeClr val="dk1"/>
                </a:solidFill>
              </a:rPr>
              <a:t>Complete assessments in each IB subgroup (6 areas)</a:t>
            </a:r>
            <a:endParaRPr sz="2250">
              <a:solidFill>
                <a:schemeClr val="dk1"/>
              </a:solidFill>
            </a:endParaRPr>
          </a:p>
          <a:p>
            <a:pPr indent="-371475" lvl="0" marL="457200" rtl="0" algn="l">
              <a:lnSpc>
                <a:spcPct val="115000"/>
              </a:lnSpc>
              <a:spcBef>
                <a:spcPts val="0"/>
              </a:spcBef>
              <a:spcAft>
                <a:spcPts val="0"/>
              </a:spcAft>
              <a:buClr>
                <a:schemeClr val="dk1"/>
              </a:buClr>
              <a:buSzPts val="2250"/>
              <a:buChar char="●"/>
            </a:pPr>
            <a:r>
              <a:rPr lang="en-GB" sz="2250">
                <a:solidFill>
                  <a:schemeClr val="dk1"/>
                </a:solidFill>
              </a:rPr>
              <a:t>3 Standard Level and 3 Higher Level</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Puts more emphasis on writing</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Develops critical-thinking skills</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Requires an Extended Essay (a college-style research paper)</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Community Service</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Requires students attend a theory of knowledge course</a:t>
            </a:r>
            <a:endParaRPr sz="2500">
              <a:latin typeface="PT Sans"/>
              <a:ea typeface="PT Sans"/>
              <a:cs typeface="PT Sans"/>
              <a:sym typeface="PT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755650" y="323850"/>
            <a:ext cx="7885200" cy="925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u="sng">
                <a:solidFill>
                  <a:schemeClr val="hlink"/>
                </a:solidFill>
                <a:hlinkClick r:id="rId3"/>
              </a:rPr>
              <a:t>Career Diploma Programme in review</a:t>
            </a:r>
            <a:endParaRPr/>
          </a:p>
        </p:txBody>
      </p:sp>
      <p:sp>
        <p:nvSpPr>
          <p:cNvPr id="117" name="Google Shape;117;p17"/>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18" name="Google Shape;118;p17"/>
          <p:cNvSpPr txBox="1"/>
          <p:nvPr/>
        </p:nvSpPr>
        <p:spPr>
          <a:xfrm>
            <a:off x="459500" y="1394025"/>
            <a:ext cx="8266500" cy="46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a:latin typeface="PT Sans"/>
                <a:ea typeface="PT Sans"/>
                <a:cs typeface="PT Sans"/>
                <a:sym typeface="PT Sans"/>
              </a:rPr>
              <a:t>The Career Programme:</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Was founded in 2012 to address the needs of students engaged in career-related education.</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Requires students to take 2 IB courses over 2 years with an Internal Assessment for each course</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Requires students to take a CTE course over 2 years.  (i.e. Woods, Auto, Graphics, programming, etc.)</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Requires a Personal Project </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Community Service</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Language Portfolio</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Requires the IB Personal and Professional Skills course</a:t>
            </a:r>
            <a:endParaRPr sz="2500">
              <a:latin typeface="PT Sans"/>
              <a:ea typeface="PT Sans"/>
              <a:cs typeface="PT Sans"/>
              <a:sym typeface="PT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755650" y="323850"/>
            <a:ext cx="7885200" cy="925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t>Course </a:t>
            </a:r>
            <a:r>
              <a:rPr lang="en-GB"/>
              <a:t>Programme in review</a:t>
            </a:r>
            <a:endParaRPr/>
          </a:p>
        </p:txBody>
      </p:sp>
      <p:sp>
        <p:nvSpPr>
          <p:cNvPr id="125" name="Google Shape;125;p18"/>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26" name="Google Shape;126;p18"/>
          <p:cNvSpPr txBox="1"/>
          <p:nvPr/>
        </p:nvSpPr>
        <p:spPr>
          <a:xfrm>
            <a:off x="459500" y="1394025"/>
            <a:ext cx="7885200" cy="41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a:latin typeface="PT Sans"/>
                <a:ea typeface="PT Sans"/>
                <a:cs typeface="PT Sans"/>
                <a:sym typeface="PT Sans"/>
              </a:rPr>
              <a:t>The Course Programme:</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Designed for students who want to take challenging courses</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Certificates are awarded</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Internal Assessments are required for each course</a:t>
            </a:r>
            <a:endParaRPr sz="2500">
              <a:latin typeface="PT Sans"/>
              <a:ea typeface="PT Sans"/>
              <a:cs typeface="PT Sans"/>
              <a:sym typeface="PT Sans"/>
            </a:endParaRPr>
          </a:p>
          <a:p>
            <a:pPr indent="-387350" lvl="0" marL="457200" rtl="0" algn="l">
              <a:spcBef>
                <a:spcPts val="0"/>
              </a:spcBef>
              <a:spcAft>
                <a:spcPts val="0"/>
              </a:spcAft>
              <a:buSzPts val="2500"/>
              <a:buFont typeface="PT Sans"/>
              <a:buChar char="●"/>
            </a:pPr>
            <a:r>
              <a:rPr lang="en-GB" sz="2500">
                <a:latin typeface="PT Sans"/>
                <a:ea typeface="PT Sans"/>
                <a:cs typeface="PT Sans"/>
                <a:sym typeface="PT Sans"/>
              </a:rPr>
              <a:t>No community service is required but it is encouraged!</a:t>
            </a:r>
            <a:endParaRPr sz="2500">
              <a:latin typeface="PT Sans"/>
              <a:ea typeface="PT Sans"/>
              <a:cs typeface="PT Sans"/>
              <a:sym typeface="PT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677475" y="837650"/>
            <a:ext cx="7885200" cy="92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GB"/>
              <a:t>Creativity, Action, and Service (Diploma)</a:t>
            </a:r>
            <a:endParaRPr/>
          </a:p>
          <a:p>
            <a:pPr indent="0" lvl="0" marL="0" rtl="0" algn="ctr">
              <a:spcBef>
                <a:spcPts val="0"/>
              </a:spcBef>
              <a:spcAft>
                <a:spcPts val="0"/>
              </a:spcAft>
              <a:buNone/>
            </a:pPr>
            <a:r>
              <a:rPr lang="en-GB"/>
              <a:t>Service Learning (Career)</a:t>
            </a:r>
            <a:endParaRPr/>
          </a:p>
          <a:p>
            <a:pPr indent="0" lvl="0" marL="0" rtl="0" algn="ctr">
              <a:spcBef>
                <a:spcPts val="0"/>
              </a:spcBef>
              <a:spcAft>
                <a:spcPts val="0"/>
              </a:spcAft>
              <a:buNone/>
            </a:pPr>
            <a:r>
              <a:t/>
            </a:r>
            <a:endParaRPr/>
          </a:p>
        </p:txBody>
      </p:sp>
      <p:sp>
        <p:nvSpPr>
          <p:cNvPr id="133" name="Google Shape;133;p19"/>
          <p:cNvSpPr txBox="1"/>
          <p:nvPr>
            <p:ph idx="12" type="sldNum"/>
          </p:nvPr>
        </p:nvSpPr>
        <p:spPr>
          <a:xfrm>
            <a:off x="8388350" y="6516688"/>
            <a:ext cx="252300" cy="1428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34" name="Google Shape;134;p19"/>
          <p:cNvSpPr txBox="1"/>
          <p:nvPr/>
        </p:nvSpPr>
        <p:spPr>
          <a:xfrm>
            <a:off x="502625" y="1474350"/>
            <a:ext cx="8332500" cy="4587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lang="en-GB" sz="1900">
                <a:solidFill>
                  <a:schemeClr val="dk1"/>
                </a:solidFill>
                <a:latin typeface="Calibri"/>
                <a:ea typeface="Calibri"/>
                <a:cs typeface="Calibri"/>
                <a:sym typeface="Calibri"/>
              </a:rPr>
              <a:t>CAS and Service Learning are a key component of the IB program.  We are looking for students to explore varying ways to give back to the community as well as reflect on their experiences.  Since COVID, it has been difficult for students to volunteer.  This year, we are planning excursions to various places to volunteer.  Students will have the opportunity to sign up.  We will acquire a bus for transportation.  Some of the possible places are:</a:t>
            </a:r>
            <a:endParaRPr sz="1900">
              <a:solidFill>
                <a:schemeClr val="dk1"/>
              </a:solidFill>
              <a:latin typeface="Calibri"/>
              <a:ea typeface="Calibri"/>
              <a:cs typeface="Calibri"/>
              <a:sym typeface="Calibri"/>
            </a:endParaRPr>
          </a:p>
          <a:p>
            <a:pPr indent="-349250" lvl="0" marL="457200" rtl="0" algn="l">
              <a:lnSpc>
                <a:spcPct val="100000"/>
              </a:lnSpc>
              <a:spcBef>
                <a:spcPts val="100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Feed My Starving Children</a:t>
            </a:r>
            <a:endParaRPr sz="1900">
              <a:solidFill>
                <a:schemeClr val="dk1"/>
              </a:solidFill>
              <a:latin typeface="Calibri"/>
              <a:ea typeface="Calibri"/>
              <a:cs typeface="Calibri"/>
              <a:sym typeface="Calibri"/>
            </a:endParaRPr>
          </a:p>
          <a:p>
            <a:pPr indent="-349250" lvl="0" marL="457200" rtl="0" algn="l">
              <a:lnSpc>
                <a:spcPct val="100000"/>
              </a:lnSpc>
              <a:spcBef>
                <a:spcPts val="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United Food Bank</a:t>
            </a:r>
            <a:endParaRPr sz="1900">
              <a:solidFill>
                <a:schemeClr val="dk1"/>
              </a:solidFill>
              <a:latin typeface="Calibri"/>
              <a:ea typeface="Calibri"/>
              <a:cs typeface="Calibri"/>
              <a:sym typeface="Calibri"/>
            </a:endParaRPr>
          </a:p>
          <a:p>
            <a:pPr indent="-349250" lvl="0" marL="457200" rtl="0" algn="l">
              <a:lnSpc>
                <a:spcPct val="100000"/>
              </a:lnSpc>
              <a:spcBef>
                <a:spcPts val="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Phoenix Rescue Mission – Soup Kitchen</a:t>
            </a:r>
            <a:endParaRPr sz="1900">
              <a:solidFill>
                <a:schemeClr val="dk1"/>
              </a:solidFill>
              <a:latin typeface="Calibri"/>
              <a:ea typeface="Calibri"/>
              <a:cs typeface="Calibri"/>
              <a:sym typeface="Calibri"/>
            </a:endParaRPr>
          </a:p>
          <a:p>
            <a:pPr indent="-349250" lvl="0" marL="457200" rtl="0" algn="l">
              <a:lnSpc>
                <a:spcPct val="100000"/>
              </a:lnSpc>
              <a:spcBef>
                <a:spcPts val="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How to Pack a Shoebox – Samaritan’s Purse</a:t>
            </a:r>
            <a:endParaRPr sz="1900">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rPr lang="en-GB" sz="1900">
                <a:solidFill>
                  <a:schemeClr val="dk1"/>
                </a:solidFill>
                <a:latin typeface="Calibri"/>
                <a:ea typeface="Calibri"/>
                <a:cs typeface="Calibri"/>
                <a:sym typeface="Calibri"/>
              </a:rPr>
              <a:t>Students can always complete their own service but we thought this would help them get started.  More information will be shared with students at our monthly IB meetings.  These meetings will be offered during lunch.  </a:t>
            </a:r>
            <a:endParaRPr sz="1900">
              <a:solidFill>
                <a:schemeClr val="dk1"/>
              </a:solidFill>
              <a:latin typeface="Calibri"/>
              <a:ea typeface="Calibri"/>
              <a:cs typeface="Calibri"/>
              <a:sym typeface="Calibri"/>
            </a:endParaRPr>
          </a:p>
          <a:p>
            <a:pPr indent="0" lvl="0" marL="457200" rtl="0" algn="l">
              <a:lnSpc>
                <a:spcPct val="100000"/>
              </a:lnSpc>
              <a:spcBef>
                <a:spcPts val="1000"/>
              </a:spcBef>
              <a:spcAft>
                <a:spcPts val="0"/>
              </a:spcAft>
              <a:buNone/>
            </a:pPr>
            <a:r>
              <a:t/>
            </a:r>
            <a:endParaRPr>
              <a:latin typeface="PT Sans"/>
              <a:ea typeface="PT Sans"/>
              <a:cs typeface="PT Sans"/>
              <a:sym typeface="PT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IB_Colors_2015">
      <a:dk1>
        <a:srgbClr val="000000"/>
      </a:dk1>
      <a:lt1>
        <a:srgbClr val="FFFFFF"/>
      </a:lt1>
      <a:dk2>
        <a:srgbClr val="004B8D"/>
      </a:dk2>
      <a:lt2>
        <a:srgbClr val="E7E6E6"/>
      </a:lt2>
      <a:accent1>
        <a:srgbClr val="004B8D"/>
      </a:accent1>
      <a:accent2>
        <a:srgbClr val="1AB7EA"/>
      </a:accent2>
      <a:accent3>
        <a:srgbClr val="FFCC00"/>
      </a:accent3>
      <a:accent4>
        <a:srgbClr val="F05033"/>
      </a:accent4>
      <a:accent5>
        <a:srgbClr val="00B5CB"/>
      </a:accent5>
      <a:accent6>
        <a:srgbClr val="652D8A"/>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