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55" autoAdjust="0"/>
  </p:normalViewPr>
  <p:slideViewPr>
    <p:cSldViewPr snapToGrid="0">
      <p:cViewPr varScale="1">
        <p:scale>
          <a:sx n="64" d="100"/>
          <a:sy n="64" d="100"/>
        </p:scale>
        <p:origin x="-104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EFAA-A3D4-49D1-870C-CE7CEF956AF9}" type="doc">
      <dgm:prSet loTypeId="urn:microsoft.com/office/officeart/2005/8/layout/process1" loCatId="Inbox" qsTypeId="urn:microsoft.com/office/officeart/2005/8/quickstyle/simple4" qsCatId="simple" csTypeId="urn:microsoft.com/office/officeart/2005/8/colors/ColorSchemeForSuggestions" csCatId="other" phldr="1"/>
      <dgm:spPr/>
      <dgm:t>
        <a:bodyPr/>
        <a:lstStyle/>
        <a:p>
          <a:endParaRPr lang="en-US"/>
        </a:p>
      </dgm:t>
    </dgm:pt>
    <dgm:pt modelId="{9B5682CE-EC99-41E6-B1B9-30120DEAD8DA}">
      <dgm:prSet/>
      <dgm:spPr/>
      <dgm:t>
        <a:bodyPr/>
        <a:lstStyle/>
        <a:p>
          <a:r>
            <a:rPr lang="en-US" dirty="0"/>
            <a:t>Turn PDFs into learning "modules"</a:t>
          </a:r>
        </a:p>
      </dgm:t>
    </dgm:pt>
    <dgm:pt modelId="{56A02E70-C172-4970-9387-9B089E0F82FF}" type="parTrans" cxnId="{9CDE7CFC-B11E-4AFE-90D0-22156221CB9B}">
      <dgm:prSet/>
      <dgm:spPr/>
      <dgm:t>
        <a:bodyPr/>
        <a:lstStyle/>
        <a:p>
          <a:endParaRPr lang="en-US"/>
        </a:p>
      </dgm:t>
    </dgm:pt>
    <dgm:pt modelId="{FCA377CE-FC7F-4547-AC56-23442C2E66F5}" type="sibTrans" cxnId="{9CDE7CFC-B11E-4AFE-90D0-22156221CB9B}">
      <dgm:prSet/>
      <dgm:spPr/>
      <dgm:t>
        <a:bodyPr/>
        <a:lstStyle/>
        <a:p>
          <a:endParaRPr lang="en-US"/>
        </a:p>
      </dgm:t>
    </dgm:pt>
    <dgm:pt modelId="{7BA63D96-F909-4BC3-94CB-9CC2B08823F1}">
      <dgm:prSet/>
      <dgm:spPr/>
      <dgm:t>
        <a:bodyPr/>
        <a:lstStyle/>
        <a:p>
          <a:r>
            <a:rPr lang="en-US" dirty="0">
              <a:solidFill>
                <a:srgbClr val="FFFF00"/>
              </a:solidFill>
            </a:rPr>
            <a:t>Identify</a:t>
          </a:r>
          <a:r>
            <a:rPr lang="en-US" dirty="0"/>
            <a:t> critical information </a:t>
          </a:r>
        </a:p>
      </dgm:t>
    </dgm:pt>
    <dgm:pt modelId="{2CA9BD42-F340-4192-8825-014A6F192F59}" type="parTrans" cxnId="{0270B311-F4AA-42E1-A95B-B4A97B322344}">
      <dgm:prSet/>
      <dgm:spPr/>
      <dgm:t>
        <a:bodyPr/>
        <a:lstStyle/>
        <a:p>
          <a:endParaRPr lang="en-US"/>
        </a:p>
      </dgm:t>
    </dgm:pt>
    <dgm:pt modelId="{40A65654-6C17-4D4C-998A-B8DBB8830A60}" type="sibTrans" cxnId="{0270B311-F4AA-42E1-A95B-B4A97B322344}">
      <dgm:prSet/>
      <dgm:spPr/>
      <dgm:t>
        <a:bodyPr/>
        <a:lstStyle/>
        <a:p>
          <a:endParaRPr lang="en-US"/>
        </a:p>
      </dgm:t>
    </dgm:pt>
    <dgm:pt modelId="{D1FF1480-7F49-4DFC-AC06-8236E13BE76C}">
      <dgm:prSet/>
      <dgm:spPr/>
      <dgm:t>
        <a:bodyPr/>
        <a:lstStyle/>
        <a:p>
          <a:r>
            <a:rPr lang="en-US" dirty="0">
              <a:solidFill>
                <a:srgbClr val="FFFF00"/>
              </a:solidFill>
            </a:rPr>
            <a:t>What</a:t>
          </a:r>
          <a:r>
            <a:rPr lang="en-US" dirty="0"/>
            <a:t> do students need to know?</a:t>
          </a:r>
        </a:p>
      </dgm:t>
    </dgm:pt>
    <dgm:pt modelId="{B2DE8CD1-B3C8-4F32-BDF6-20F0E1274094}" type="parTrans" cxnId="{B253061A-BE12-403A-A28E-B8774849EBFE}">
      <dgm:prSet/>
      <dgm:spPr/>
      <dgm:t>
        <a:bodyPr/>
        <a:lstStyle/>
        <a:p>
          <a:endParaRPr lang="en-US"/>
        </a:p>
      </dgm:t>
    </dgm:pt>
    <dgm:pt modelId="{B40CD911-BC73-4ACE-9E4A-2D84F758223E}" type="sibTrans" cxnId="{B253061A-BE12-403A-A28E-B8774849EBFE}">
      <dgm:prSet/>
      <dgm:spPr/>
      <dgm:t>
        <a:bodyPr/>
        <a:lstStyle/>
        <a:p>
          <a:endParaRPr lang="en-US"/>
        </a:p>
      </dgm:t>
    </dgm:pt>
    <dgm:pt modelId="{781FC767-8188-4634-9274-9C39F50B9CC9}">
      <dgm:prSet/>
      <dgm:spPr/>
      <dgm:t>
        <a:bodyPr/>
        <a:lstStyle/>
        <a:p>
          <a:r>
            <a:rPr lang="en-US" dirty="0">
              <a:solidFill>
                <a:srgbClr val="FFFF00"/>
              </a:solidFill>
            </a:rPr>
            <a:t>Break</a:t>
          </a:r>
          <a:r>
            <a:rPr lang="en-US" dirty="0"/>
            <a:t> content into digestible chunks</a:t>
          </a:r>
        </a:p>
      </dgm:t>
    </dgm:pt>
    <dgm:pt modelId="{502CB183-214B-42C5-8513-E99343C4C725}" type="parTrans" cxnId="{5DECAAEA-A67F-4394-89EF-5974EB96B7F5}">
      <dgm:prSet/>
      <dgm:spPr/>
      <dgm:t>
        <a:bodyPr/>
        <a:lstStyle/>
        <a:p>
          <a:endParaRPr lang="en-US"/>
        </a:p>
      </dgm:t>
    </dgm:pt>
    <dgm:pt modelId="{5ABE8042-44B4-4E9A-97B9-FE3D980A6D5E}" type="sibTrans" cxnId="{5DECAAEA-A67F-4394-89EF-5974EB96B7F5}">
      <dgm:prSet/>
      <dgm:spPr/>
      <dgm:t>
        <a:bodyPr/>
        <a:lstStyle/>
        <a:p>
          <a:endParaRPr lang="en-US"/>
        </a:p>
      </dgm:t>
    </dgm:pt>
    <dgm:pt modelId="{4303ECCC-570C-473E-AFB4-7B4B10A4D1A1}">
      <dgm:prSet/>
      <dgm:spPr/>
      <dgm:t>
        <a:bodyPr/>
        <a:lstStyle/>
        <a:p>
          <a:r>
            <a:rPr lang="en-US" dirty="0">
              <a:solidFill>
                <a:srgbClr val="FFFF00"/>
              </a:solidFill>
            </a:rPr>
            <a:t>Build</a:t>
          </a:r>
          <a:r>
            <a:rPr lang="en-US" dirty="0"/>
            <a:t> in checks for understanding</a:t>
          </a:r>
        </a:p>
      </dgm:t>
    </dgm:pt>
    <dgm:pt modelId="{F1BEA38F-E7F0-4054-BE03-39C0044453A0}" type="parTrans" cxnId="{3743AD87-2C72-4EBF-92A8-63EE3FCDD8C2}">
      <dgm:prSet/>
      <dgm:spPr/>
      <dgm:t>
        <a:bodyPr/>
        <a:lstStyle/>
        <a:p>
          <a:endParaRPr lang="en-US"/>
        </a:p>
      </dgm:t>
    </dgm:pt>
    <dgm:pt modelId="{F0E8E3F3-6F62-4371-8995-FC0A9CAFC513}" type="sibTrans" cxnId="{3743AD87-2C72-4EBF-92A8-63EE3FCDD8C2}">
      <dgm:prSet/>
      <dgm:spPr/>
      <dgm:t>
        <a:bodyPr/>
        <a:lstStyle/>
        <a:p>
          <a:endParaRPr lang="en-US"/>
        </a:p>
      </dgm:t>
    </dgm:pt>
    <dgm:pt modelId="{C8CC06FE-990C-4BF1-A9D3-18AA1E4B2EF9}" type="pres">
      <dgm:prSet presAssocID="{B9C3EFAA-A3D4-49D1-870C-CE7CEF956AF9}" presName="Name0" presStyleCnt="0">
        <dgm:presLayoutVars>
          <dgm:dir/>
          <dgm:resizeHandles val="exact"/>
        </dgm:presLayoutVars>
      </dgm:prSet>
      <dgm:spPr/>
      <dgm:t>
        <a:bodyPr/>
        <a:lstStyle/>
        <a:p>
          <a:endParaRPr lang="en-US"/>
        </a:p>
      </dgm:t>
    </dgm:pt>
    <dgm:pt modelId="{63B7FA9A-5079-41F2-88FB-9CD7575D8D46}" type="pres">
      <dgm:prSet presAssocID="{9B5682CE-EC99-41E6-B1B9-30120DEAD8DA}" presName="node" presStyleLbl="node1" presStyleIdx="0" presStyleCnt="1">
        <dgm:presLayoutVars>
          <dgm:bulletEnabled val="1"/>
        </dgm:presLayoutVars>
      </dgm:prSet>
      <dgm:spPr/>
      <dgm:t>
        <a:bodyPr/>
        <a:lstStyle/>
        <a:p>
          <a:endParaRPr lang="en-US"/>
        </a:p>
      </dgm:t>
    </dgm:pt>
  </dgm:ptLst>
  <dgm:cxnLst>
    <dgm:cxn modelId="{44065162-9D19-4AC2-9229-6073106C45BF}" type="presOf" srcId="{D1FF1480-7F49-4DFC-AC06-8236E13BE76C}" destId="{63B7FA9A-5079-41F2-88FB-9CD7575D8D46}" srcOrd="0" destOrd="2" presId="urn:microsoft.com/office/officeart/2005/8/layout/process1"/>
    <dgm:cxn modelId="{9CDE7CFC-B11E-4AFE-90D0-22156221CB9B}" srcId="{B9C3EFAA-A3D4-49D1-870C-CE7CEF956AF9}" destId="{9B5682CE-EC99-41E6-B1B9-30120DEAD8DA}" srcOrd="0" destOrd="0" parTransId="{56A02E70-C172-4970-9387-9B089E0F82FF}" sibTransId="{FCA377CE-FC7F-4547-AC56-23442C2E66F5}"/>
    <dgm:cxn modelId="{3743AD87-2C72-4EBF-92A8-63EE3FCDD8C2}" srcId="{9B5682CE-EC99-41E6-B1B9-30120DEAD8DA}" destId="{4303ECCC-570C-473E-AFB4-7B4B10A4D1A1}" srcOrd="2" destOrd="0" parTransId="{F1BEA38F-E7F0-4054-BE03-39C0044453A0}" sibTransId="{F0E8E3F3-6F62-4371-8995-FC0A9CAFC513}"/>
    <dgm:cxn modelId="{0270B311-F4AA-42E1-A95B-B4A97B322344}" srcId="{9B5682CE-EC99-41E6-B1B9-30120DEAD8DA}" destId="{7BA63D96-F909-4BC3-94CB-9CC2B08823F1}" srcOrd="0" destOrd="0" parTransId="{2CA9BD42-F340-4192-8825-014A6F192F59}" sibTransId="{40A65654-6C17-4D4C-998A-B8DBB8830A60}"/>
    <dgm:cxn modelId="{CE4A1192-8CF6-47A2-A2EC-CF9BD65492D7}" type="presOf" srcId="{4303ECCC-570C-473E-AFB4-7B4B10A4D1A1}" destId="{63B7FA9A-5079-41F2-88FB-9CD7575D8D46}" srcOrd="0" destOrd="4" presId="urn:microsoft.com/office/officeart/2005/8/layout/process1"/>
    <dgm:cxn modelId="{B253061A-BE12-403A-A28E-B8774849EBFE}" srcId="{7BA63D96-F909-4BC3-94CB-9CC2B08823F1}" destId="{D1FF1480-7F49-4DFC-AC06-8236E13BE76C}" srcOrd="0" destOrd="0" parTransId="{B2DE8CD1-B3C8-4F32-BDF6-20F0E1274094}" sibTransId="{B40CD911-BC73-4ACE-9E4A-2D84F758223E}"/>
    <dgm:cxn modelId="{51ACB08D-DD99-4673-BE54-2AC0FF214907}" type="presOf" srcId="{7BA63D96-F909-4BC3-94CB-9CC2B08823F1}" destId="{63B7FA9A-5079-41F2-88FB-9CD7575D8D46}" srcOrd="0" destOrd="1" presId="urn:microsoft.com/office/officeart/2005/8/layout/process1"/>
    <dgm:cxn modelId="{7E539BB9-25AA-462C-A822-69E519C3D97A}" type="presOf" srcId="{781FC767-8188-4634-9274-9C39F50B9CC9}" destId="{63B7FA9A-5079-41F2-88FB-9CD7575D8D46}" srcOrd="0" destOrd="3" presId="urn:microsoft.com/office/officeart/2005/8/layout/process1"/>
    <dgm:cxn modelId="{49A8C4CB-D33F-4135-9752-66F1480DBDBB}" type="presOf" srcId="{B9C3EFAA-A3D4-49D1-870C-CE7CEF956AF9}" destId="{C8CC06FE-990C-4BF1-A9D3-18AA1E4B2EF9}" srcOrd="0" destOrd="0" presId="urn:microsoft.com/office/officeart/2005/8/layout/process1"/>
    <dgm:cxn modelId="{FFDAAA46-A1CA-499C-B217-E52691BE61BD}" type="presOf" srcId="{9B5682CE-EC99-41E6-B1B9-30120DEAD8DA}" destId="{63B7FA9A-5079-41F2-88FB-9CD7575D8D46}" srcOrd="0" destOrd="0" presId="urn:microsoft.com/office/officeart/2005/8/layout/process1"/>
    <dgm:cxn modelId="{5DECAAEA-A67F-4394-89EF-5974EB96B7F5}" srcId="{9B5682CE-EC99-41E6-B1B9-30120DEAD8DA}" destId="{781FC767-8188-4634-9274-9C39F50B9CC9}" srcOrd="1" destOrd="0" parTransId="{502CB183-214B-42C5-8513-E99343C4C725}" sibTransId="{5ABE8042-44B4-4E9A-97B9-FE3D980A6D5E}"/>
    <dgm:cxn modelId="{7D90CEE1-70DB-4600-9B1F-5E55F53B8064}" type="presParOf" srcId="{C8CC06FE-990C-4BF1-A9D3-18AA1E4B2EF9}" destId="{63B7FA9A-5079-41F2-88FB-9CD7575D8D46}"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7048C-C6AD-4AF0-BE63-D52EBE4BAE5A}" type="doc">
      <dgm:prSet loTypeId="urn:microsoft.com/office/officeart/2005/8/layout/vList2" loCatId="Inbox" qsTypeId="urn:microsoft.com/office/officeart/2005/8/quickstyle/simple4" qsCatId="simple" csTypeId="urn:microsoft.com/office/officeart/2005/8/colors/ColorSchemeForSuggestions" csCatId="other"/>
      <dgm:spPr/>
      <dgm:t>
        <a:bodyPr/>
        <a:lstStyle/>
        <a:p>
          <a:endParaRPr lang="en-US"/>
        </a:p>
      </dgm:t>
    </dgm:pt>
    <dgm:pt modelId="{B62744BD-FF68-42DB-822A-25962073D703}">
      <dgm:prSet/>
      <dgm:spPr/>
      <dgm:t>
        <a:bodyPr/>
        <a:lstStyle/>
        <a:p>
          <a:r>
            <a:rPr lang="en-US"/>
            <a:t>Turn PDFs into online discussions</a:t>
          </a:r>
        </a:p>
      </dgm:t>
    </dgm:pt>
    <dgm:pt modelId="{F07B9900-9AEA-4F35-907F-D1EF35BA25DB}" type="parTrans" cxnId="{F8C1C300-6B80-45F6-9BC3-E2D072C5B0B4}">
      <dgm:prSet/>
      <dgm:spPr/>
      <dgm:t>
        <a:bodyPr/>
        <a:lstStyle/>
        <a:p>
          <a:endParaRPr lang="en-US"/>
        </a:p>
      </dgm:t>
    </dgm:pt>
    <dgm:pt modelId="{19D9F970-F052-44AF-811C-2AFCBE722FAB}" type="sibTrans" cxnId="{F8C1C300-6B80-45F6-9BC3-E2D072C5B0B4}">
      <dgm:prSet/>
      <dgm:spPr/>
      <dgm:t>
        <a:bodyPr/>
        <a:lstStyle/>
        <a:p>
          <a:endParaRPr lang="en-US"/>
        </a:p>
      </dgm:t>
    </dgm:pt>
    <dgm:pt modelId="{9D1716C4-B50F-4DEB-B6EC-FDD0A1AA3243}">
      <dgm:prSet/>
      <dgm:spPr/>
      <dgm:t>
        <a:bodyPr/>
        <a:lstStyle/>
        <a:p>
          <a:r>
            <a:rPr lang="en-US"/>
            <a:t>Build on each other's ideas</a:t>
          </a:r>
        </a:p>
      </dgm:t>
    </dgm:pt>
    <dgm:pt modelId="{4BE2B632-987A-4E44-98FB-2BB4CF8266CA}" type="parTrans" cxnId="{22CCC37B-0F59-42A9-ADDD-2328A38FE34F}">
      <dgm:prSet/>
      <dgm:spPr/>
      <dgm:t>
        <a:bodyPr/>
        <a:lstStyle/>
        <a:p>
          <a:endParaRPr lang="en-US"/>
        </a:p>
      </dgm:t>
    </dgm:pt>
    <dgm:pt modelId="{C398D3D4-083A-4260-8C67-E7C7474E4C7C}" type="sibTrans" cxnId="{22CCC37B-0F59-42A9-ADDD-2328A38FE34F}">
      <dgm:prSet/>
      <dgm:spPr/>
      <dgm:t>
        <a:bodyPr/>
        <a:lstStyle/>
        <a:p>
          <a:endParaRPr lang="en-US"/>
        </a:p>
      </dgm:t>
    </dgm:pt>
    <dgm:pt modelId="{E2019E19-8D82-4C34-B200-7ABE5D521446}">
      <dgm:prSet/>
      <dgm:spPr/>
      <dgm:t>
        <a:bodyPr/>
        <a:lstStyle/>
        <a:p>
          <a:r>
            <a:rPr lang="en-US"/>
            <a:t>Show understanding/expand understanding</a:t>
          </a:r>
        </a:p>
      </dgm:t>
    </dgm:pt>
    <dgm:pt modelId="{68E9674B-8C73-4C70-9D48-90C74F251A1E}" type="parTrans" cxnId="{EB0374B5-34EA-4DBF-BE5C-075F4EFCEABD}">
      <dgm:prSet/>
      <dgm:spPr/>
      <dgm:t>
        <a:bodyPr/>
        <a:lstStyle/>
        <a:p>
          <a:endParaRPr lang="en-US"/>
        </a:p>
      </dgm:t>
    </dgm:pt>
    <dgm:pt modelId="{F107DFBC-3D20-4D69-A7BB-15B55D65B90E}" type="sibTrans" cxnId="{EB0374B5-34EA-4DBF-BE5C-075F4EFCEABD}">
      <dgm:prSet/>
      <dgm:spPr/>
      <dgm:t>
        <a:bodyPr/>
        <a:lstStyle/>
        <a:p>
          <a:endParaRPr lang="en-US"/>
        </a:p>
      </dgm:t>
    </dgm:pt>
    <dgm:pt modelId="{1E1A299A-5028-4680-9650-0F99A99E8C33}">
      <dgm:prSet/>
      <dgm:spPr/>
      <dgm:t>
        <a:bodyPr/>
        <a:lstStyle/>
        <a:p>
          <a:r>
            <a:rPr lang="en-US"/>
            <a:t>Layer in a relevant video or other media</a:t>
          </a:r>
        </a:p>
      </dgm:t>
    </dgm:pt>
    <dgm:pt modelId="{0038A1F1-38B6-44FC-8743-40B56CAE2BA1}" type="parTrans" cxnId="{BD98D3AE-2A4B-496F-880C-D87B81060B8F}">
      <dgm:prSet/>
      <dgm:spPr/>
      <dgm:t>
        <a:bodyPr/>
        <a:lstStyle/>
        <a:p>
          <a:endParaRPr lang="en-US"/>
        </a:p>
      </dgm:t>
    </dgm:pt>
    <dgm:pt modelId="{28CDAA91-77E0-47F9-BFE3-0A54D34C1FFC}" type="sibTrans" cxnId="{BD98D3AE-2A4B-496F-880C-D87B81060B8F}">
      <dgm:prSet/>
      <dgm:spPr/>
      <dgm:t>
        <a:bodyPr/>
        <a:lstStyle/>
        <a:p>
          <a:endParaRPr lang="en-US"/>
        </a:p>
      </dgm:t>
    </dgm:pt>
    <dgm:pt modelId="{06654687-2E06-411D-876D-F36382585A6A}">
      <dgm:prSet/>
      <dgm:spPr/>
      <dgm:t>
        <a:bodyPr/>
        <a:lstStyle/>
        <a:p>
          <a:r>
            <a:rPr lang="en-US"/>
            <a:t>Record video responses</a:t>
          </a:r>
        </a:p>
      </dgm:t>
    </dgm:pt>
    <dgm:pt modelId="{9AEB0B64-0EC4-43EB-B007-A63C30AF7C99}" type="parTrans" cxnId="{8FB9CB14-7FD8-4B57-AAE2-E0DD0198AB55}">
      <dgm:prSet/>
      <dgm:spPr/>
      <dgm:t>
        <a:bodyPr/>
        <a:lstStyle/>
        <a:p>
          <a:endParaRPr lang="en-US"/>
        </a:p>
      </dgm:t>
    </dgm:pt>
    <dgm:pt modelId="{F5EF0248-1F00-48EF-B9EF-1A0932FB980C}" type="sibTrans" cxnId="{8FB9CB14-7FD8-4B57-AAE2-E0DD0198AB55}">
      <dgm:prSet/>
      <dgm:spPr/>
      <dgm:t>
        <a:bodyPr/>
        <a:lstStyle/>
        <a:p>
          <a:endParaRPr lang="en-US"/>
        </a:p>
      </dgm:t>
    </dgm:pt>
    <dgm:pt modelId="{DE79EDA4-8F6A-4AE8-AEBC-86CC2BCCFACF}" type="pres">
      <dgm:prSet presAssocID="{EF67048C-C6AD-4AF0-BE63-D52EBE4BAE5A}" presName="linear" presStyleCnt="0">
        <dgm:presLayoutVars>
          <dgm:animLvl val="lvl"/>
          <dgm:resizeHandles val="exact"/>
        </dgm:presLayoutVars>
      </dgm:prSet>
      <dgm:spPr/>
      <dgm:t>
        <a:bodyPr/>
        <a:lstStyle/>
        <a:p>
          <a:endParaRPr lang="en-US"/>
        </a:p>
      </dgm:t>
    </dgm:pt>
    <dgm:pt modelId="{A10384F8-B421-419D-96A2-6F2A0269F01E}" type="pres">
      <dgm:prSet presAssocID="{B62744BD-FF68-42DB-822A-25962073D703}" presName="parentText" presStyleLbl="node1" presStyleIdx="0" presStyleCnt="1">
        <dgm:presLayoutVars>
          <dgm:chMax val="0"/>
          <dgm:bulletEnabled val="1"/>
        </dgm:presLayoutVars>
      </dgm:prSet>
      <dgm:spPr/>
      <dgm:t>
        <a:bodyPr/>
        <a:lstStyle/>
        <a:p>
          <a:endParaRPr lang="en-US"/>
        </a:p>
      </dgm:t>
    </dgm:pt>
    <dgm:pt modelId="{E141B3EF-0B6E-4253-A187-8B4AFED52136}" type="pres">
      <dgm:prSet presAssocID="{B62744BD-FF68-42DB-822A-25962073D703}" presName="childText" presStyleLbl="revTx" presStyleIdx="0" presStyleCnt="1">
        <dgm:presLayoutVars>
          <dgm:bulletEnabled val="1"/>
        </dgm:presLayoutVars>
      </dgm:prSet>
      <dgm:spPr/>
      <dgm:t>
        <a:bodyPr/>
        <a:lstStyle/>
        <a:p>
          <a:endParaRPr lang="en-US"/>
        </a:p>
      </dgm:t>
    </dgm:pt>
  </dgm:ptLst>
  <dgm:cxnLst>
    <dgm:cxn modelId="{74424055-B246-47D4-98AB-CF58984ABD7D}" type="presOf" srcId="{1E1A299A-5028-4680-9650-0F99A99E8C33}" destId="{E141B3EF-0B6E-4253-A187-8B4AFED52136}" srcOrd="0" destOrd="2" presId="urn:microsoft.com/office/officeart/2005/8/layout/vList2"/>
    <dgm:cxn modelId="{EB0374B5-34EA-4DBF-BE5C-075F4EFCEABD}" srcId="{B62744BD-FF68-42DB-822A-25962073D703}" destId="{E2019E19-8D82-4C34-B200-7ABE5D521446}" srcOrd="1" destOrd="0" parTransId="{68E9674B-8C73-4C70-9D48-90C74F251A1E}" sibTransId="{F107DFBC-3D20-4D69-A7BB-15B55D65B90E}"/>
    <dgm:cxn modelId="{F8C1C300-6B80-45F6-9BC3-E2D072C5B0B4}" srcId="{EF67048C-C6AD-4AF0-BE63-D52EBE4BAE5A}" destId="{B62744BD-FF68-42DB-822A-25962073D703}" srcOrd="0" destOrd="0" parTransId="{F07B9900-9AEA-4F35-907F-D1EF35BA25DB}" sibTransId="{19D9F970-F052-44AF-811C-2AFCBE722FAB}"/>
    <dgm:cxn modelId="{FF6B0871-E046-444E-9120-43D5BB4EB7C9}" type="presOf" srcId="{E2019E19-8D82-4C34-B200-7ABE5D521446}" destId="{E141B3EF-0B6E-4253-A187-8B4AFED52136}" srcOrd="0" destOrd="1" presId="urn:microsoft.com/office/officeart/2005/8/layout/vList2"/>
    <dgm:cxn modelId="{A42B2BA8-F990-4691-92A1-4892A10EC52A}" type="presOf" srcId="{9D1716C4-B50F-4DEB-B6EC-FDD0A1AA3243}" destId="{E141B3EF-0B6E-4253-A187-8B4AFED52136}" srcOrd="0" destOrd="0" presId="urn:microsoft.com/office/officeart/2005/8/layout/vList2"/>
    <dgm:cxn modelId="{E16521AA-803D-4151-B8AA-4F53C4026C93}" type="presOf" srcId="{B62744BD-FF68-42DB-822A-25962073D703}" destId="{A10384F8-B421-419D-96A2-6F2A0269F01E}" srcOrd="0" destOrd="0" presId="urn:microsoft.com/office/officeart/2005/8/layout/vList2"/>
    <dgm:cxn modelId="{BD98D3AE-2A4B-496F-880C-D87B81060B8F}" srcId="{B62744BD-FF68-42DB-822A-25962073D703}" destId="{1E1A299A-5028-4680-9650-0F99A99E8C33}" srcOrd="2" destOrd="0" parTransId="{0038A1F1-38B6-44FC-8743-40B56CAE2BA1}" sibTransId="{28CDAA91-77E0-47F9-BFE3-0A54D34C1FFC}"/>
    <dgm:cxn modelId="{29B702AC-4CB7-4101-B8D1-3A00DAF89448}" type="presOf" srcId="{EF67048C-C6AD-4AF0-BE63-D52EBE4BAE5A}" destId="{DE79EDA4-8F6A-4AE8-AEBC-86CC2BCCFACF}" srcOrd="0" destOrd="0" presId="urn:microsoft.com/office/officeart/2005/8/layout/vList2"/>
    <dgm:cxn modelId="{22CCC37B-0F59-42A9-ADDD-2328A38FE34F}" srcId="{B62744BD-FF68-42DB-822A-25962073D703}" destId="{9D1716C4-B50F-4DEB-B6EC-FDD0A1AA3243}" srcOrd="0" destOrd="0" parTransId="{4BE2B632-987A-4E44-98FB-2BB4CF8266CA}" sibTransId="{C398D3D4-083A-4260-8C67-E7C7474E4C7C}"/>
    <dgm:cxn modelId="{8FB9CB14-7FD8-4B57-AAE2-E0DD0198AB55}" srcId="{B62744BD-FF68-42DB-822A-25962073D703}" destId="{06654687-2E06-411D-876D-F36382585A6A}" srcOrd="3" destOrd="0" parTransId="{9AEB0B64-0EC4-43EB-B007-A63C30AF7C99}" sibTransId="{F5EF0248-1F00-48EF-B9EF-1A0932FB980C}"/>
    <dgm:cxn modelId="{8A66E34B-698E-4386-9C9D-B9D666E49D5E}" type="presOf" srcId="{06654687-2E06-411D-876D-F36382585A6A}" destId="{E141B3EF-0B6E-4253-A187-8B4AFED52136}" srcOrd="0" destOrd="3" presId="urn:microsoft.com/office/officeart/2005/8/layout/vList2"/>
    <dgm:cxn modelId="{A63939C3-36CB-4D1D-9592-6C0A3DF6E265}" type="presParOf" srcId="{DE79EDA4-8F6A-4AE8-AEBC-86CC2BCCFACF}" destId="{A10384F8-B421-419D-96A2-6F2A0269F01E}" srcOrd="0" destOrd="0" presId="urn:microsoft.com/office/officeart/2005/8/layout/vList2"/>
    <dgm:cxn modelId="{3F9215C7-F34C-4C23-82FC-F6955A1D6AF9}" type="presParOf" srcId="{DE79EDA4-8F6A-4AE8-AEBC-86CC2BCCFACF}" destId="{E141B3EF-0B6E-4253-A187-8B4AFED52136}"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A413F8-F138-4AAF-BCA8-C25D023FAF33}" type="doc">
      <dgm:prSet loTypeId="urn:microsoft.com/office/officeart/2005/8/layout/hChevron3" loCatId="Inbox" qsTypeId="urn:microsoft.com/office/officeart/2005/8/quickstyle/simple4" qsCatId="simple" csTypeId="urn:microsoft.com/office/officeart/2005/8/colors/ColorSchemeForSuggestions" csCatId="other"/>
      <dgm:spPr/>
      <dgm:t>
        <a:bodyPr/>
        <a:lstStyle/>
        <a:p>
          <a:endParaRPr lang="en-US"/>
        </a:p>
      </dgm:t>
    </dgm:pt>
    <dgm:pt modelId="{2FCEB46C-EE8E-4F02-8C61-20B36987B42F}">
      <dgm:prSet/>
      <dgm:spPr/>
      <dgm:t>
        <a:bodyPr/>
        <a:lstStyle/>
        <a:p>
          <a:r>
            <a:rPr lang="en-US"/>
            <a:t>Turn PDFs into interactive projects</a:t>
          </a:r>
        </a:p>
      </dgm:t>
    </dgm:pt>
    <dgm:pt modelId="{C8C9DC98-B8F8-46C0-BAE0-7C3C5CD35C49}" type="parTrans" cxnId="{640997E5-A449-4EB9-9EB1-F1A6ED47FA79}">
      <dgm:prSet/>
      <dgm:spPr/>
      <dgm:t>
        <a:bodyPr/>
        <a:lstStyle/>
        <a:p>
          <a:endParaRPr lang="en-US"/>
        </a:p>
      </dgm:t>
    </dgm:pt>
    <dgm:pt modelId="{AA4A01EA-7C51-4A84-A193-CDD568C78FB5}" type="sibTrans" cxnId="{640997E5-A449-4EB9-9EB1-F1A6ED47FA79}">
      <dgm:prSet/>
      <dgm:spPr/>
      <dgm:t>
        <a:bodyPr/>
        <a:lstStyle/>
        <a:p>
          <a:endParaRPr lang="en-US"/>
        </a:p>
      </dgm:t>
    </dgm:pt>
    <dgm:pt modelId="{49DCD945-BD0F-4658-B765-083073A26CB5}">
      <dgm:prSet/>
      <dgm:spPr/>
      <dgm:t>
        <a:bodyPr/>
        <a:lstStyle/>
        <a:p>
          <a:r>
            <a:rPr lang="en-US"/>
            <a:t>Turn content into an assignment and allow students to express understanding through more creative or collaborative means</a:t>
          </a:r>
        </a:p>
      </dgm:t>
    </dgm:pt>
    <dgm:pt modelId="{F3295F0E-0FCB-4725-BDF7-4FE61340FC94}" type="parTrans" cxnId="{2F7332C5-899E-48D0-9D41-EA22102F74A5}">
      <dgm:prSet/>
      <dgm:spPr/>
      <dgm:t>
        <a:bodyPr/>
        <a:lstStyle/>
        <a:p>
          <a:endParaRPr lang="en-US"/>
        </a:p>
      </dgm:t>
    </dgm:pt>
    <dgm:pt modelId="{2CA050B5-A3B1-463A-95BD-AFC85C6602A5}" type="sibTrans" cxnId="{2F7332C5-899E-48D0-9D41-EA22102F74A5}">
      <dgm:prSet/>
      <dgm:spPr/>
      <dgm:t>
        <a:bodyPr/>
        <a:lstStyle/>
        <a:p>
          <a:endParaRPr lang="en-US"/>
        </a:p>
      </dgm:t>
    </dgm:pt>
    <dgm:pt modelId="{99E6B6FF-11FB-46FC-8BF3-60D6717CD1DF}">
      <dgm:prSet/>
      <dgm:spPr/>
      <dgm:t>
        <a:bodyPr/>
        <a:lstStyle/>
        <a:p>
          <a:r>
            <a:rPr lang="en-US"/>
            <a:t>Pair content of PDF with a prompt</a:t>
          </a:r>
        </a:p>
      </dgm:t>
    </dgm:pt>
    <dgm:pt modelId="{2A4D08F5-7651-4010-B711-5509A3C3E408}" type="parTrans" cxnId="{994A8511-3ACB-4633-B72D-06AE2C2AD8D9}">
      <dgm:prSet/>
      <dgm:spPr/>
      <dgm:t>
        <a:bodyPr/>
        <a:lstStyle/>
        <a:p>
          <a:endParaRPr lang="en-US"/>
        </a:p>
      </dgm:t>
    </dgm:pt>
    <dgm:pt modelId="{4F8F074B-D896-474D-A109-BC9745193B4B}" type="sibTrans" cxnId="{994A8511-3ACB-4633-B72D-06AE2C2AD8D9}">
      <dgm:prSet/>
      <dgm:spPr/>
      <dgm:t>
        <a:bodyPr/>
        <a:lstStyle/>
        <a:p>
          <a:endParaRPr lang="en-US"/>
        </a:p>
      </dgm:t>
    </dgm:pt>
    <dgm:pt modelId="{1DAA8942-113E-40DB-A132-2DC5D2A4C704}">
      <dgm:prSet/>
      <dgm:spPr/>
      <dgm:t>
        <a:bodyPr/>
        <a:lstStyle/>
        <a:p>
          <a:r>
            <a:rPr lang="en-US"/>
            <a:t>Research</a:t>
          </a:r>
        </a:p>
      </dgm:t>
    </dgm:pt>
    <dgm:pt modelId="{93AC4651-7D15-4459-8D9B-287D258DEA5F}" type="parTrans" cxnId="{6520EBE5-E9C6-4E90-8BED-DD64D4F5AE73}">
      <dgm:prSet/>
      <dgm:spPr/>
      <dgm:t>
        <a:bodyPr/>
        <a:lstStyle/>
        <a:p>
          <a:endParaRPr lang="en-US"/>
        </a:p>
      </dgm:t>
    </dgm:pt>
    <dgm:pt modelId="{988069DF-E434-4681-A034-8CEB955736F0}" type="sibTrans" cxnId="{6520EBE5-E9C6-4E90-8BED-DD64D4F5AE73}">
      <dgm:prSet/>
      <dgm:spPr/>
      <dgm:t>
        <a:bodyPr/>
        <a:lstStyle/>
        <a:p>
          <a:endParaRPr lang="en-US"/>
        </a:p>
      </dgm:t>
    </dgm:pt>
    <dgm:pt modelId="{37FBBFFC-BBD3-4182-A46D-EE1AFE938C32}">
      <dgm:prSet/>
      <dgm:spPr/>
      <dgm:t>
        <a:bodyPr/>
        <a:lstStyle/>
        <a:p>
          <a:r>
            <a:rPr lang="en-US"/>
            <a:t>Written responses</a:t>
          </a:r>
        </a:p>
      </dgm:t>
    </dgm:pt>
    <dgm:pt modelId="{76ED047E-5E92-408A-BD56-2842C867E673}" type="parTrans" cxnId="{88C5E797-D1C8-444D-BF6F-398E6BA03DC7}">
      <dgm:prSet/>
      <dgm:spPr/>
      <dgm:t>
        <a:bodyPr/>
        <a:lstStyle/>
        <a:p>
          <a:endParaRPr lang="en-US"/>
        </a:p>
      </dgm:t>
    </dgm:pt>
    <dgm:pt modelId="{F985AFF1-E264-4486-A05D-4F567C175420}" type="sibTrans" cxnId="{88C5E797-D1C8-444D-BF6F-398E6BA03DC7}">
      <dgm:prSet/>
      <dgm:spPr/>
      <dgm:t>
        <a:bodyPr/>
        <a:lstStyle/>
        <a:p>
          <a:endParaRPr lang="en-US"/>
        </a:p>
      </dgm:t>
    </dgm:pt>
    <dgm:pt modelId="{C0F05D03-D8C1-42F4-9572-F6B13E5D95A9}">
      <dgm:prSet/>
      <dgm:spPr/>
      <dgm:t>
        <a:bodyPr/>
        <a:lstStyle/>
        <a:p>
          <a:r>
            <a:rPr lang="en-US"/>
            <a:t>Models</a:t>
          </a:r>
        </a:p>
      </dgm:t>
    </dgm:pt>
    <dgm:pt modelId="{357264F1-EEEB-4306-BB30-6057C788C4C7}" type="parTrans" cxnId="{17EF1DC0-C366-4BC7-9930-3B36823B8C9B}">
      <dgm:prSet/>
      <dgm:spPr/>
      <dgm:t>
        <a:bodyPr/>
        <a:lstStyle/>
        <a:p>
          <a:endParaRPr lang="en-US"/>
        </a:p>
      </dgm:t>
    </dgm:pt>
    <dgm:pt modelId="{401D5C4A-6130-42A4-BB0A-7B49ECD0176A}" type="sibTrans" cxnId="{17EF1DC0-C366-4BC7-9930-3B36823B8C9B}">
      <dgm:prSet/>
      <dgm:spPr/>
      <dgm:t>
        <a:bodyPr/>
        <a:lstStyle/>
        <a:p>
          <a:endParaRPr lang="en-US"/>
        </a:p>
      </dgm:t>
    </dgm:pt>
    <dgm:pt modelId="{C356AB6C-B35F-440A-9465-034594D24CBC}">
      <dgm:prSet/>
      <dgm:spPr/>
      <dgm:t>
        <a:bodyPr/>
        <a:lstStyle/>
        <a:p>
          <a:r>
            <a:rPr lang="en-US"/>
            <a:t>Video projects</a:t>
          </a:r>
        </a:p>
      </dgm:t>
    </dgm:pt>
    <dgm:pt modelId="{BDBC2981-A21A-44DD-B819-E2D1E10ADCE9}" type="parTrans" cxnId="{B00D4F9D-D91A-480E-AFA7-361B754F01B4}">
      <dgm:prSet/>
      <dgm:spPr/>
      <dgm:t>
        <a:bodyPr/>
        <a:lstStyle/>
        <a:p>
          <a:endParaRPr lang="en-US"/>
        </a:p>
      </dgm:t>
    </dgm:pt>
    <dgm:pt modelId="{CEB1DEE1-9B01-44A4-809F-3DD24C40C25A}" type="sibTrans" cxnId="{B00D4F9D-D91A-480E-AFA7-361B754F01B4}">
      <dgm:prSet/>
      <dgm:spPr/>
      <dgm:t>
        <a:bodyPr/>
        <a:lstStyle/>
        <a:p>
          <a:endParaRPr lang="en-US"/>
        </a:p>
      </dgm:t>
    </dgm:pt>
    <dgm:pt modelId="{1D5978F9-202F-46BB-A7C7-380EC32B6A56}" type="pres">
      <dgm:prSet presAssocID="{CBA413F8-F138-4AAF-BCA8-C25D023FAF33}" presName="Name0" presStyleCnt="0">
        <dgm:presLayoutVars>
          <dgm:dir/>
          <dgm:resizeHandles val="exact"/>
        </dgm:presLayoutVars>
      </dgm:prSet>
      <dgm:spPr/>
      <dgm:t>
        <a:bodyPr/>
        <a:lstStyle/>
        <a:p>
          <a:endParaRPr lang="en-US"/>
        </a:p>
      </dgm:t>
    </dgm:pt>
    <dgm:pt modelId="{F6F63DAF-0C33-4CBE-80EB-CEE07C182AA7}" type="pres">
      <dgm:prSet presAssocID="{2FCEB46C-EE8E-4F02-8C61-20B36987B42F}" presName="parAndChTx" presStyleLbl="node1" presStyleIdx="0" presStyleCnt="1">
        <dgm:presLayoutVars>
          <dgm:bulletEnabled val="1"/>
        </dgm:presLayoutVars>
      </dgm:prSet>
      <dgm:spPr/>
      <dgm:t>
        <a:bodyPr/>
        <a:lstStyle/>
        <a:p>
          <a:endParaRPr lang="en-US"/>
        </a:p>
      </dgm:t>
    </dgm:pt>
  </dgm:ptLst>
  <dgm:cxnLst>
    <dgm:cxn modelId="{D26B8FE7-21E3-46EC-BA84-19A8509119D7}" type="presOf" srcId="{C0F05D03-D8C1-42F4-9572-F6B13E5D95A9}" destId="{F6F63DAF-0C33-4CBE-80EB-CEE07C182AA7}" srcOrd="0" destOrd="5" presId="urn:microsoft.com/office/officeart/2005/8/layout/hChevron3"/>
    <dgm:cxn modelId="{2F7332C5-899E-48D0-9D41-EA22102F74A5}" srcId="{2FCEB46C-EE8E-4F02-8C61-20B36987B42F}" destId="{49DCD945-BD0F-4658-B765-083073A26CB5}" srcOrd="0" destOrd="0" parTransId="{F3295F0E-0FCB-4725-BDF7-4FE61340FC94}" sibTransId="{2CA050B5-A3B1-463A-95BD-AFC85C6602A5}"/>
    <dgm:cxn modelId="{9A753B18-060F-4892-BE1E-8C14CF7B14AC}" type="presOf" srcId="{37FBBFFC-BBD3-4182-A46D-EE1AFE938C32}" destId="{F6F63DAF-0C33-4CBE-80EB-CEE07C182AA7}" srcOrd="0" destOrd="4" presId="urn:microsoft.com/office/officeart/2005/8/layout/hChevron3"/>
    <dgm:cxn modelId="{112FD44C-2824-472D-BD1C-6AFA72A70470}" type="presOf" srcId="{1DAA8942-113E-40DB-A132-2DC5D2A4C704}" destId="{F6F63DAF-0C33-4CBE-80EB-CEE07C182AA7}" srcOrd="0" destOrd="3" presId="urn:microsoft.com/office/officeart/2005/8/layout/hChevron3"/>
    <dgm:cxn modelId="{CC37837B-BE54-41AD-8BBC-8402D9590D9F}" type="presOf" srcId="{CBA413F8-F138-4AAF-BCA8-C25D023FAF33}" destId="{1D5978F9-202F-46BB-A7C7-380EC32B6A56}" srcOrd="0" destOrd="0" presId="urn:microsoft.com/office/officeart/2005/8/layout/hChevron3"/>
    <dgm:cxn modelId="{2152B6CC-0F16-4063-A84F-7ECF12D6B349}" type="presOf" srcId="{2FCEB46C-EE8E-4F02-8C61-20B36987B42F}" destId="{F6F63DAF-0C33-4CBE-80EB-CEE07C182AA7}" srcOrd="0" destOrd="0" presId="urn:microsoft.com/office/officeart/2005/8/layout/hChevron3"/>
    <dgm:cxn modelId="{88C5E797-D1C8-444D-BF6F-398E6BA03DC7}" srcId="{99E6B6FF-11FB-46FC-8BF3-60D6717CD1DF}" destId="{37FBBFFC-BBD3-4182-A46D-EE1AFE938C32}" srcOrd="1" destOrd="0" parTransId="{76ED047E-5E92-408A-BD56-2842C867E673}" sibTransId="{F985AFF1-E264-4486-A05D-4F567C175420}"/>
    <dgm:cxn modelId="{B097C8C9-182A-40D1-9ECA-F53BF15DA17A}" type="presOf" srcId="{99E6B6FF-11FB-46FC-8BF3-60D6717CD1DF}" destId="{F6F63DAF-0C33-4CBE-80EB-CEE07C182AA7}" srcOrd="0" destOrd="2" presId="urn:microsoft.com/office/officeart/2005/8/layout/hChevron3"/>
    <dgm:cxn modelId="{640997E5-A449-4EB9-9EB1-F1A6ED47FA79}" srcId="{CBA413F8-F138-4AAF-BCA8-C25D023FAF33}" destId="{2FCEB46C-EE8E-4F02-8C61-20B36987B42F}" srcOrd="0" destOrd="0" parTransId="{C8C9DC98-B8F8-46C0-BAE0-7C3C5CD35C49}" sibTransId="{AA4A01EA-7C51-4A84-A193-CDD568C78FB5}"/>
    <dgm:cxn modelId="{994A8511-3ACB-4633-B72D-06AE2C2AD8D9}" srcId="{2FCEB46C-EE8E-4F02-8C61-20B36987B42F}" destId="{99E6B6FF-11FB-46FC-8BF3-60D6717CD1DF}" srcOrd="1" destOrd="0" parTransId="{2A4D08F5-7651-4010-B711-5509A3C3E408}" sibTransId="{4F8F074B-D896-474D-A109-BC9745193B4B}"/>
    <dgm:cxn modelId="{17EF1DC0-C366-4BC7-9930-3B36823B8C9B}" srcId="{99E6B6FF-11FB-46FC-8BF3-60D6717CD1DF}" destId="{C0F05D03-D8C1-42F4-9572-F6B13E5D95A9}" srcOrd="2" destOrd="0" parTransId="{357264F1-EEEB-4306-BB30-6057C788C4C7}" sibTransId="{401D5C4A-6130-42A4-BB0A-7B49ECD0176A}"/>
    <dgm:cxn modelId="{6520EBE5-E9C6-4E90-8BED-DD64D4F5AE73}" srcId="{99E6B6FF-11FB-46FC-8BF3-60D6717CD1DF}" destId="{1DAA8942-113E-40DB-A132-2DC5D2A4C704}" srcOrd="0" destOrd="0" parTransId="{93AC4651-7D15-4459-8D9B-287D258DEA5F}" sibTransId="{988069DF-E434-4681-A034-8CEB955736F0}"/>
    <dgm:cxn modelId="{1ACD4D45-3737-4066-AD65-E83492ABDF17}" type="presOf" srcId="{49DCD945-BD0F-4658-B765-083073A26CB5}" destId="{F6F63DAF-0C33-4CBE-80EB-CEE07C182AA7}" srcOrd="0" destOrd="1" presId="urn:microsoft.com/office/officeart/2005/8/layout/hChevron3"/>
    <dgm:cxn modelId="{B00D4F9D-D91A-480E-AFA7-361B754F01B4}" srcId="{99E6B6FF-11FB-46FC-8BF3-60D6717CD1DF}" destId="{C356AB6C-B35F-440A-9465-034594D24CBC}" srcOrd="3" destOrd="0" parTransId="{BDBC2981-A21A-44DD-B819-E2D1E10ADCE9}" sibTransId="{CEB1DEE1-9B01-44A4-809F-3DD24C40C25A}"/>
    <dgm:cxn modelId="{EFA5C711-2669-4116-BC54-AD1959CFDB0E}" type="presOf" srcId="{C356AB6C-B35F-440A-9465-034594D24CBC}" destId="{F6F63DAF-0C33-4CBE-80EB-CEE07C182AA7}" srcOrd="0" destOrd="6" presId="urn:microsoft.com/office/officeart/2005/8/layout/hChevron3"/>
    <dgm:cxn modelId="{7BC6C85A-DD37-4758-B3E2-F841CFFAE972}" type="presParOf" srcId="{1D5978F9-202F-46BB-A7C7-380EC32B6A56}" destId="{F6F63DAF-0C33-4CBE-80EB-CEE07C182AA7}" srcOrd="0"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B7FA9A-5079-41F2-88FB-9CD7575D8D46}">
      <dsp:nvSpPr>
        <dsp:cNvPr id="0" name=""/>
        <dsp:cNvSpPr/>
      </dsp:nvSpPr>
      <dsp:spPr>
        <a:xfrm>
          <a:off x="5153" y="0"/>
          <a:ext cx="10543393" cy="3364741"/>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dirty="0"/>
            <a:t>Turn PDFs into learning "modules"</a:t>
          </a:r>
        </a:p>
        <a:p>
          <a:pPr marL="285750" lvl="1" indent="-285750" algn="l" defTabSz="1422400">
            <a:lnSpc>
              <a:spcPct val="90000"/>
            </a:lnSpc>
            <a:spcBef>
              <a:spcPct val="0"/>
            </a:spcBef>
            <a:spcAft>
              <a:spcPct val="15000"/>
            </a:spcAft>
            <a:buChar char="••"/>
          </a:pPr>
          <a:r>
            <a:rPr lang="en-US" sz="3200" kern="1200" dirty="0">
              <a:solidFill>
                <a:srgbClr val="FFFF00"/>
              </a:solidFill>
            </a:rPr>
            <a:t>Identify</a:t>
          </a:r>
          <a:r>
            <a:rPr lang="en-US" sz="3200" kern="1200" dirty="0"/>
            <a:t> critical information </a:t>
          </a:r>
        </a:p>
        <a:p>
          <a:pPr marL="571500" lvl="2" indent="-285750" algn="l" defTabSz="1422400">
            <a:lnSpc>
              <a:spcPct val="90000"/>
            </a:lnSpc>
            <a:spcBef>
              <a:spcPct val="0"/>
            </a:spcBef>
            <a:spcAft>
              <a:spcPct val="15000"/>
            </a:spcAft>
            <a:buChar char="••"/>
          </a:pPr>
          <a:r>
            <a:rPr lang="en-US" sz="3200" kern="1200" dirty="0">
              <a:solidFill>
                <a:srgbClr val="FFFF00"/>
              </a:solidFill>
            </a:rPr>
            <a:t>What</a:t>
          </a:r>
          <a:r>
            <a:rPr lang="en-US" sz="3200" kern="1200" dirty="0"/>
            <a:t> do students need to know?</a:t>
          </a:r>
        </a:p>
        <a:p>
          <a:pPr marL="285750" lvl="1" indent="-285750" algn="l" defTabSz="1422400">
            <a:lnSpc>
              <a:spcPct val="90000"/>
            </a:lnSpc>
            <a:spcBef>
              <a:spcPct val="0"/>
            </a:spcBef>
            <a:spcAft>
              <a:spcPct val="15000"/>
            </a:spcAft>
            <a:buChar char="••"/>
          </a:pPr>
          <a:r>
            <a:rPr lang="en-US" sz="3200" kern="1200" dirty="0">
              <a:solidFill>
                <a:srgbClr val="FFFF00"/>
              </a:solidFill>
            </a:rPr>
            <a:t>Break</a:t>
          </a:r>
          <a:r>
            <a:rPr lang="en-US" sz="3200" kern="1200" dirty="0"/>
            <a:t> content into digestible chunks</a:t>
          </a:r>
        </a:p>
        <a:p>
          <a:pPr marL="285750" lvl="1" indent="-285750" algn="l" defTabSz="1422400">
            <a:lnSpc>
              <a:spcPct val="90000"/>
            </a:lnSpc>
            <a:spcBef>
              <a:spcPct val="0"/>
            </a:spcBef>
            <a:spcAft>
              <a:spcPct val="15000"/>
            </a:spcAft>
            <a:buChar char="••"/>
          </a:pPr>
          <a:r>
            <a:rPr lang="en-US" sz="3200" kern="1200" dirty="0">
              <a:solidFill>
                <a:srgbClr val="FFFF00"/>
              </a:solidFill>
            </a:rPr>
            <a:t>Build</a:t>
          </a:r>
          <a:r>
            <a:rPr lang="en-US" sz="3200" kern="1200" dirty="0"/>
            <a:t> in checks for understanding</a:t>
          </a:r>
        </a:p>
      </dsp:txBody>
      <dsp:txXfrm>
        <a:off x="5153" y="0"/>
        <a:ext cx="10543393" cy="33647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0384F8-B421-419D-96A2-6F2A0269F01E}">
      <dsp:nvSpPr>
        <dsp:cNvPr id="0" name=""/>
        <dsp:cNvSpPr/>
      </dsp:nvSpPr>
      <dsp:spPr>
        <a:xfrm>
          <a:off x="0" y="26730"/>
          <a:ext cx="10553700" cy="1007370"/>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a:t>Turn PDFs into online discussions</a:t>
          </a:r>
        </a:p>
      </dsp:txBody>
      <dsp:txXfrm>
        <a:off x="0" y="26730"/>
        <a:ext cx="10553700" cy="1007370"/>
      </dsp:txXfrm>
    </dsp:sp>
    <dsp:sp modelId="{E141B3EF-0B6E-4253-A187-8B4AFED52136}">
      <dsp:nvSpPr>
        <dsp:cNvPr id="0" name=""/>
        <dsp:cNvSpPr/>
      </dsp:nvSpPr>
      <dsp:spPr>
        <a:xfrm>
          <a:off x="0" y="1034100"/>
          <a:ext cx="10553700" cy="230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Build on each other's ideas</a:t>
          </a:r>
        </a:p>
        <a:p>
          <a:pPr marL="285750" lvl="1" indent="-285750" algn="l" defTabSz="1466850">
            <a:lnSpc>
              <a:spcPct val="90000"/>
            </a:lnSpc>
            <a:spcBef>
              <a:spcPct val="0"/>
            </a:spcBef>
            <a:spcAft>
              <a:spcPct val="20000"/>
            </a:spcAft>
            <a:buChar char="••"/>
          </a:pPr>
          <a:r>
            <a:rPr lang="en-US" sz="3300" kern="1200"/>
            <a:t>Show understanding/expand understanding</a:t>
          </a:r>
        </a:p>
        <a:p>
          <a:pPr marL="285750" lvl="1" indent="-285750" algn="l" defTabSz="1466850">
            <a:lnSpc>
              <a:spcPct val="90000"/>
            </a:lnSpc>
            <a:spcBef>
              <a:spcPct val="0"/>
            </a:spcBef>
            <a:spcAft>
              <a:spcPct val="20000"/>
            </a:spcAft>
            <a:buChar char="••"/>
          </a:pPr>
          <a:r>
            <a:rPr lang="en-US" sz="3300" kern="1200"/>
            <a:t>Layer in a relevant video or other media</a:t>
          </a:r>
        </a:p>
        <a:p>
          <a:pPr marL="285750" lvl="1" indent="-285750" algn="l" defTabSz="1466850">
            <a:lnSpc>
              <a:spcPct val="90000"/>
            </a:lnSpc>
            <a:spcBef>
              <a:spcPct val="0"/>
            </a:spcBef>
            <a:spcAft>
              <a:spcPct val="20000"/>
            </a:spcAft>
            <a:buChar char="••"/>
          </a:pPr>
          <a:r>
            <a:rPr lang="en-US" sz="3300" kern="1200"/>
            <a:t>Record video responses</a:t>
          </a:r>
        </a:p>
      </dsp:txBody>
      <dsp:txXfrm>
        <a:off x="0" y="1034100"/>
        <a:ext cx="10553700" cy="23039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63DAF-0C33-4CBE-80EB-CEE07C182AA7}">
      <dsp:nvSpPr>
        <dsp:cNvPr id="0" name=""/>
        <dsp:cNvSpPr/>
      </dsp:nvSpPr>
      <dsp:spPr>
        <a:xfrm>
          <a:off x="5153" y="0"/>
          <a:ext cx="10543393" cy="3364741"/>
        </a:xfrm>
        <a:prstGeom prst="homePlate">
          <a:avLst>
            <a:gd name="adj" fmla="val 25000"/>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1947" tIns="68580" rIns="1487790" bIns="68580" numCol="1" spcCol="1270" anchor="t" anchorCtr="0">
          <a:noAutofit/>
        </a:bodyPr>
        <a:lstStyle/>
        <a:p>
          <a:pPr lvl="0" algn="l" defTabSz="1200150">
            <a:lnSpc>
              <a:spcPct val="90000"/>
            </a:lnSpc>
            <a:spcBef>
              <a:spcPct val="0"/>
            </a:spcBef>
            <a:spcAft>
              <a:spcPct val="35000"/>
            </a:spcAft>
          </a:pPr>
          <a:r>
            <a:rPr lang="en-US" sz="2700" kern="1200"/>
            <a:t>Turn PDFs into interactive projects</a:t>
          </a:r>
        </a:p>
        <a:p>
          <a:pPr marL="228600" lvl="1" indent="-228600" algn="l" defTabSz="933450">
            <a:lnSpc>
              <a:spcPct val="90000"/>
            </a:lnSpc>
            <a:spcBef>
              <a:spcPct val="0"/>
            </a:spcBef>
            <a:spcAft>
              <a:spcPct val="15000"/>
            </a:spcAft>
            <a:buChar char="••"/>
          </a:pPr>
          <a:r>
            <a:rPr lang="en-US" sz="2100" kern="1200"/>
            <a:t>Turn content into an assignment and allow students to express understanding through more creative or collaborative means</a:t>
          </a:r>
        </a:p>
        <a:p>
          <a:pPr marL="228600" lvl="1" indent="-228600" algn="l" defTabSz="933450">
            <a:lnSpc>
              <a:spcPct val="90000"/>
            </a:lnSpc>
            <a:spcBef>
              <a:spcPct val="0"/>
            </a:spcBef>
            <a:spcAft>
              <a:spcPct val="15000"/>
            </a:spcAft>
            <a:buChar char="••"/>
          </a:pPr>
          <a:r>
            <a:rPr lang="en-US" sz="2100" kern="1200"/>
            <a:t>Pair content of PDF with a prompt</a:t>
          </a:r>
        </a:p>
        <a:p>
          <a:pPr marL="457200" lvl="2" indent="-228600" algn="l" defTabSz="933450">
            <a:lnSpc>
              <a:spcPct val="90000"/>
            </a:lnSpc>
            <a:spcBef>
              <a:spcPct val="0"/>
            </a:spcBef>
            <a:spcAft>
              <a:spcPct val="15000"/>
            </a:spcAft>
            <a:buChar char="••"/>
          </a:pPr>
          <a:r>
            <a:rPr lang="en-US" sz="2100" kern="1200"/>
            <a:t>Research</a:t>
          </a:r>
        </a:p>
        <a:p>
          <a:pPr marL="457200" lvl="2" indent="-228600" algn="l" defTabSz="933450">
            <a:lnSpc>
              <a:spcPct val="90000"/>
            </a:lnSpc>
            <a:spcBef>
              <a:spcPct val="0"/>
            </a:spcBef>
            <a:spcAft>
              <a:spcPct val="15000"/>
            </a:spcAft>
            <a:buChar char="••"/>
          </a:pPr>
          <a:r>
            <a:rPr lang="en-US" sz="2100" kern="1200"/>
            <a:t>Written responses</a:t>
          </a:r>
        </a:p>
        <a:p>
          <a:pPr marL="457200" lvl="2" indent="-228600" algn="l" defTabSz="933450">
            <a:lnSpc>
              <a:spcPct val="90000"/>
            </a:lnSpc>
            <a:spcBef>
              <a:spcPct val="0"/>
            </a:spcBef>
            <a:spcAft>
              <a:spcPct val="15000"/>
            </a:spcAft>
            <a:buChar char="••"/>
          </a:pPr>
          <a:r>
            <a:rPr lang="en-US" sz="2100" kern="1200"/>
            <a:t>Models</a:t>
          </a:r>
        </a:p>
        <a:p>
          <a:pPr marL="457200" lvl="2" indent="-228600" algn="l" defTabSz="933450">
            <a:lnSpc>
              <a:spcPct val="90000"/>
            </a:lnSpc>
            <a:spcBef>
              <a:spcPct val="0"/>
            </a:spcBef>
            <a:spcAft>
              <a:spcPct val="15000"/>
            </a:spcAft>
            <a:buChar char="••"/>
          </a:pPr>
          <a:r>
            <a:rPr lang="en-US" sz="2100" kern="1200"/>
            <a:t>Video projects</a:t>
          </a:r>
        </a:p>
      </dsp:txBody>
      <dsp:txXfrm>
        <a:off x="5153" y="0"/>
        <a:ext cx="10543393" cy="33647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CB3C2-CBEB-4844-BA09-4767D4275A42}" type="datetimeFigureOut">
              <a:rPr lang="en-US" smtClean="0"/>
              <a:pPr/>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1C0CA-16EB-4776-8E5F-1E2078426D82}" type="slidenum">
              <a:rPr lang="en-US" smtClean="0"/>
              <a:pPr/>
              <a:t>‹#›</a:t>
            </a:fld>
            <a:endParaRPr lang="en-US"/>
          </a:p>
        </p:txBody>
      </p:sp>
    </p:spTree>
    <p:extLst>
      <p:ext uri="{BB962C8B-B14F-4D97-AF65-F5344CB8AC3E}">
        <p14:creationId xmlns:p14="http://schemas.microsoft.com/office/powerpoint/2010/main" xmlns="" val="203875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classroom, students are surrounded with textbooks and literature that can be used to teach a concept.  When teaching online, the content has to be included in the online platform.  Most teachers find or create information in an portable document format or PDF.  </a:t>
            </a:r>
          </a:p>
        </p:txBody>
      </p:sp>
      <p:sp>
        <p:nvSpPr>
          <p:cNvPr id="4" name="Slide Number Placeholder 3"/>
          <p:cNvSpPr>
            <a:spLocks noGrp="1"/>
          </p:cNvSpPr>
          <p:nvPr>
            <p:ph type="sldNum" sz="quarter" idx="5"/>
          </p:nvPr>
        </p:nvSpPr>
        <p:spPr/>
        <p:txBody>
          <a:bodyPr/>
          <a:lstStyle/>
          <a:p>
            <a:fld id="{0C31C0CA-16EB-4776-8E5F-1E2078426D82}" type="slidenum">
              <a:rPr lang="en-US" smtClean="0"/>
              <a:pPr/>
              <a:t>2</a:t>
            </a:fld>
            <a:endParaRPr lang="en-US"/>
          </a:p>
        </p:txBody>
      </p:sp>
    </p:spTree>
    <p:extLst>
      <p:ext uri="{BB962C8B-B14F-4D97-AF65-F5344CB8AC3E}">
        <p14:creationId xmlns:p14="http://schemas.microsoft.com/office/powerpoint/2010/main" xmlns="" val="297082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PDFs are plentiful, they are not engaging.  How can we make them more engaging?  How can we create opportunities for interaction with the content and with other students reading the same material?</a:t>
            </a:r>
          </a:p>
        </p:txBody>
      </p:sp>
      <p:sp>
        <p:nvSpPr>
          <p:cNvPr id="4" name="Slide Number Placeholder 3"/>
          <p:cNvSpPr>
            <a:spLocks noGrp="1"/>
          </p:cNvSpPr>
          <p:nvPr>
            <p:ph type="sldNum" sz="quarter" idx="5"/>
          </p:nvPr>
        </p:nvSpPr>
        <p:spPr/>
        <p:txBody>
          <a:bodyPr/>
          <a:lstStyle/>
          <a:p>
            <a:fld id="{0C31C0CA-16EB-4776-8E5F-1E2078426D82}" type="slidenum">
              <a:rPr lang="en-US" smtClean="0"/>
              <a:pPr/>
              <a:t>3</a:t>
            </a:fld>
            <a:endParaRPr lang="en-US"/>
          </a:p>
        </p:txBody>
      </p:sp>
    </p:spTree>
    <p:extLst>
      <p:ext uri="{BB962C8B-B14F-4D97-AF65-F5344CB8AC3E}">
        <p14:creationId xmlns:p14="http://schemas.microsoft.com/office/powerpoint/2010/main" xmlns="" val="344215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31C0CA-16EB-4776-8E5F-1E2078426D8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1C0CA-16EB-4776-8E5F-1E2078426D82}" type="slidenum">
              <a:rPr lang="en-US" smtClean="0"/>
              <a:pPr/>
              <a:t>5</a:t>
            </a:fld>
            <a:endParaRPr lang="en-US"/>
          </a:p>
        </p:txBody>
      </p:sp>
    </p:spTree>
    <p:extLst>
      <p:ext uri="{BB962C8B-B14F-4D97-AF65-F5344CB8AC3E}">
        <p14:creationId xmlns:p14="http://schemas.microsoft.com/office/powerpoint/2010/main" xmlns="" val="20619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31C0CA-16EB-4776-8E5F-1E2078426D8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31C0CA-16EB-4776-8E5F-1E2078426D8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create interactivity with a pdf is to have an online discussion.  Many technology tools could be used to create the online discussions.  A live discussion could take place in a Google Meet.  In Google Classroom, the settings could be turned on for the students to respond to posts and comments.   </a:t>
            </a:r>
            <a:r>
              <a:rPr lang="en-US" dirty="0" err="1"/>
              <a:t>FlipGrid</a:t>
            </a:r>
            <a:r>
              <a:rPr lang="en-US" dirty="0"/>
              <a:t> could be used to create video responses.  </a:t>
            </a:r>
          </a:p>
        </p:txBody>
      </p:sp>
      <p:sp>
        <p:nvSpPr>
          <p:cNvPr id="4" name="Slide Number Placeholder 3"/>
          <p:cNvSpPr>
            <a:spLocks noGrp="1"/>
          </p:cNvSpPr>
          <p:nvPr>
            <p:ph type="sldNum" sz="quarter" idx="5"/>
          </p:nvPr>
        </p:nvSpPr>
        <p:spPr/>
        <p:txBody>
          <a:bodyPr/>
          <a:lstStyle/>
          <a:p>
            <a:fld id="{0C31C0CA-16EB-4776-8E5F-1E2078426D82}" type="slidenum">
              <a:rPr lang="en-US" smtClean="0"/>
              <a:pPr/>
              <a:t>9</a:t>
            </a:fld>
            <a:endParaRPr lang="en-US"/>
          </a:p>
        </p:txBody>
      </p:sp>
    </p:spTree>
    <p:extLst>
      <p:ext uri="{BB962C8B-B14F-4D97-AF65-F5344CB8AC3E}">
        <p14:creationId xmlns:p14="http://schemas.microsoft.com/office/powerpoint/2010/main" xmlns="" val="5595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 Discussion Thread, there are ways to create interactivity with the PDF.  </a:t>
            </a:r>
          </a:p>
        </p:txBody>
      </p:sp>
      <p:sp>
        <p:nvSpPr>
          <p:cNvPr id="4" name="Slide Number Placeholder 3"/>
          <p:cNvSpPr>
            <a:spLocks noGrp="1"/>
          </p:cNvSpPr>
          <p:nvPr>
            <p:ph type="sldNum" sz="quarter" idx="5"/>
          </p:nvPr>
        </p:nvSpPr>
        <p:spPr/>
        <p:txBody>
          <a:bodyPr/>
          <a:lstStyle/>
          <a:p>
            <a:fld id="{0C31C0CA-16EB-4776-8E5F-1E2078426D82}" type="slidenum">
              <a:rPr lang="en-US" smtClean="0"/>
              <a:pPr/>
              <a:t>10</a:t>
            </a:fld>
            <a:endParaRPr lang="en-US"/>
          </a:p>
        </p:txBody>
      </p:sp>
    </p:spTree>
    <p:extLst>
      <p:ext uri="{BB962C8B-B14F-4D97-AF65-F5344CB8AC3E}">
        <p14:creationId xmlns:p14="http://schemas.microsoft.com/office/powerpoint/2010/main" xmlns="" val="31529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7/20/2020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7/20/2020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FE8DED1-24FF-4A79-873B-ECE3ABE730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AA6A048-501A-4387-906B-B8A8543E7B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280559" y="1286935"/>
            <a:ext cx="9638153" cy="2668377"/>
          </a:xfrm>
          <a:effectLst/>
        </p:spPr>
        <p:txBody>
          <a:bodyPr>
            <a:normAutofit/>
          </a:bodyPr>
          <a:lstStyle/>
          <a:p>
            <a:pPr algn="ctr"/>
            <a:r>
              <a:rPr lang="en-US">
                <a:solidFill>
                  <a:schemeClr val="tx1"/>
                </a:solidFill>
              </a:rPr>
              <a:t>Creating Engaging Content</a:t>
            </a:r>
          </a:p>
        </p:txBody>
      </p:sp>
      <p:sp>
        <p:nvSpPr>
          <p:cNvPr id="3" name="Subtitle 2"/>
          <p:cNvSpPr>
            <a:spLocks noGrp="1"/>
          </p:cNvSpPr>
          <p:nvPr>
            <p:ph type="subTitle" idx="1"/>
          </p:nvPr>
        </p:nvSpPr>
        <p:spPr>
          <a:xfrm>
            <a:off x="1280559" y="4116179"/>
            <a:ext cx="9638153" cy="1599642"/>
          </a:xfrm>
          <a:effectLst/>
        </p:spPr>
        <p:txBody>
          <a:bodyPr>
            <a:normAutofit/>
          </a:bodyPr>
          <a:lstStyle/>
          <a:p>
            <a:pPr algn="ctr"/>
            <a:endParaRPr lang="en-US" dirty="0"/>
          </a:p>
        </p:txBody>
      </p:sp>
    </p:spTree>
    <p:extLst>
      <p:ext uri="{BB962C8B-B14F-4D97-AF65-F5344CB8AC3E}">
        <p14:creationId xmlns:p14="http://schemas.microsoft.com/office/powerpoint/2010/main" xmlns="" val="49743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56824CE-083D-4ED5-94A5-655345BBE7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xmlns="" id="{0785D83B-2124-40CD-9E29-811BC2B7CE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a:bodyPr>
          <a:lstStyle/>
          <a:p>
            <a:r>
              <a:rPr lang="en-US"/>
              <a:t>Ways to Create Interactivity</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xmlns="" val="352824656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9" name="Picture 5" descr="C:\Users\akrie\AppData\Local\Microsoft\Windows\INetCache\IE\B3M3ZY3L\new-projects[1].jpg"/>
          <p:cNvPicPr>
            <a:picLocks noChangeAspect="1" noChangeArrowheads="1"/>
          </p:cNvPicPr>
          <p:nvPr/>
        </p:nvPicPr>
        <p:blipFill>
          <a:blip r:embed="rId8"/>
          <a:srcRect/>
          <a:stretch>
            <a:fillRect/>
          </a:stretch>
        </p:blipFill>
        <p:spPr bwMode="auto">
          <a:xfrm>
            <a:off x="9601247" y="5141626"/>
            <a:ext cx="2590753" cy="1716374"/>
          </a:xfrm>
          <a:prstGeom prst="rect">
            <a:avLst/>
          </a:prstGeom>
          <a:noFill/>
        </p:spPr>
      </p:pic>
    </p:spTree>
    <p:extLst>
      <p:ext uri="{BB962C8B-B14F-4D97-AF65-F5344CB8AC3E}">
        <p14:creationId xmlns:p14="http://schemas.microsoft.com/office/powerpoint/2010/main" xmlns="" val="185910898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A5BA3AE5-0FB8-4948-A421-5CEE1A5E8A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
            <a:extLst>
              <a:ext uri="{FF2B5EF4-FFF2-40B4-BE49-F238E27FC236}">
                <a16:creationId xmlns:a16="http://schemas.microsoft.com/office/drawing/2014/main" xmlns="" id="{615FFFBF-F0D2-4BB8-BB9E-3ADC47E3B6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xmlns="" id="{FD056B7E-FBD7-4858-966D-9C4DEDA7EF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28932" y="958640"/>
            <a:ext cx="4419604"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39035" cy="1559412"/>
          </a:xfrm>
        </p:spPr>
        <p:txBody>
          <a:bodyPr>
            <a:normAutofit/>
          </a:bodyPr>
          <a:lstStyle/>
          <a:p>
            <a:r>
              <a:rPr lang="en-US"/>
              <a:t>The Challenge</a:t>
            </a:r>
          </a:p>
        </p:txBody>
      </p:sp>
      <p:sp>
        <p:nvSpPr>
          <p:cNvPr id="3" name="Content Placeholder 2"/>
          <p:cNvSpPr>
            <a:spLocks noGrp="1"/>
          </p:cNvSpPr>
          <p:nvPr>
            <p:ph idx="1"/>
          </p:nvPr>
        </p:nvSpPr>
        <p:spPr>
          <a:xfrm>
            <a:off x="698791" y="2323059"/>
            <a:ext cx="5016259" cy="3632200"/>
          </a:xfrm>
        </p:spPr>
        <p:txBody>
          <a:bodyPr>
            <a:normAutofit/>
          </a:bodyPr>
          <a:lstStyle/>
          <a:p>
            <a:pPr marL="0" indent="0">
              <a:buNone/>
            </a:pPr>
            <a:r>
              <a:rPr lang="en-US" sz="2500">
                <a:solidFill>
                  <a:srgbClr val="FFFFFF"/>
                </a:solidFill>
              </a:rPr>
              <a:t>When transitioning from a traditional classroom to a blended classroom, it’s easy to rely heavily on PDFs.</a:t>
            </a:r>
          </a:p>
        </p:txBody>
      </p:sp>
      <p:pic>
        <p:nvPicPr>
          <p:cNvPr id="1026" name="Picture 2" descr="C:\Users\akrie\AppData\Local\Microsoft\Windows\INetCache\IE\Y81MYESP\PDF_logo[1].png"/>
          <p:cNvPicPr>
            <a:picLocks noChangeAspect="1" noChangeArrowheads="1"/>
          </p:cNvPicPr>
          <p:nvPr/>
        </p:nvPicPr>
        <p:blipFill>
          <a:blip r:embed="rId3"/>
          <a:srcRect/>
          <a:stretch>
            <a:fillRect/>
          </a:stretch>
        </p:blipFill>
        <p:spPr bwMode="auto">
          <a:xfrm>
            <a:off x="6703102" y="1364104"/>
            <a:ext cx="5488898" cy="2744449"/>
          </a:xfrm>
          <a:prstGeom prst="rect">
            <a:avLst/>
          </a:prstGeom>
          <a:noFill/>
        </p:spPr>
      </p:pic>
      <p:sp>
        <p:nvSpPr>
          <p:cNvPr id="12" name="TextBox 11"/>
          <p:cNvSpPr txBox="1"/>
          <p:nvPr/>
        </p:nvSpPr>
        <p:spPr>
          <a:xfrm>
            <a:off x="7884826" y="4691921"/>
            <a:ext cx="3252866" cy="369332"/>
          </a:xfrm>
          <a:prstGeom prst="rect">
            <a:avLst/>
          </a:prstGeom>
          <a:noFill/>
        </p:spPr>
        <p:txBody>
          <a:bodyPr wrap="square" rtlCol="0">
            <a:spAutoFit/>
          </a:bodyPr>
          <a:lstStyle/>
          <a:p>
            <a:r>
              <a:rPr lang="en-US" dirty="0" smtClean="0"/>
              <a:t>Not enough variety!</a:t>
            </a:r>
            <a:endParaRPr lang="en-US" dirty="0"/>
          </a:p>
        </p:txBody>
      </p:sp>
    </p:spTree>
    <p:extLst>
      <p:ext uri="{BB962C8B-B14F-4D97-AF65-F5344CB8AC3E}">
        <p14:creationId xmlns:p14="http://schemas.microsoft.com/office/powerpoint/2010/main" xmlns="" val="301300020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1E0D4A3-ECB8-4689-ABDB-9CE848CE83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854772B-9C8F-4037-89E0-3A45208AB3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10000" y="447188"/>
            <a:ext cx="10571998" cy="970450"/>
          </a:xfrm>
          <a:effectLst/>
        </p:spPr>
        <p:txBody>
          <a:bodyPr anchor="ctr">
            <a:normAutofit/>
          </a:bodyPr>
          <a:lstStyle/>
          <a:p>
            <a:pPr algn="ctr"/>
            <a:r>
              <a:rPr lang="en-US" sz="2800">
                <a:solidFill>
                  <a:schemeClr val="tx1"/>
                </a:solidFill>
              </a:rPr>
              <a:t>The Approach</a:t>
            </a:r>
          </a:p>
        </p:txBody>
      </p:sp>
      <p:sp>
        <p:nvSpPr>
          <p:cNvPr id="3" name="Content Placeholder 2"/>
          <p:cNvSpPr>
            <a:spLocks noGrp="1"/>
          </p:cNvSpPr>
          <p:nvPr>
            <p:ph idx="1"/>
          </p:nvPr>
        </p:nvSpPr>
        <p:spPr>
          <a:xfrm>
            <a:off x="1115732" y="2222287"/>
            <a:ext cx="9966953" cy="3636511"/>
          </a:xfrm>
          <a:effectLst/>
        </p:spPr>
        <p:txBody>
          <a:bodyPr>
            <a:normAutofit/>
          </a:bodyPr>
          <a:lstStyle/>
          <a:p>
            <a:pPr marL="0" indent="0">
              <a:buNone/>
            </a:pPr>
            <a:r>
              <a:rPr lang="en-US" sz="2500"/>
              <a:t>PDF resources are numerous, but static. Turn PDFs into engaging content by creating opportunities for students to interact with the content beyond just reading.</a:t>
            </a:r>
          </a:p>
        </p:txBody>
      </p:sp>
      <p:pic>
        <p:nvPicPr>
          <p:cNvPr id="2050" name="Picture 2" descr="C:\Users\akrie\AppData\Local\Microsoft\Windows\INetCache\IE\1U1XYL22\eOYMa[1].png"/>
          <p:cNvPicPr>
            <a:picLocks noChangeAspect="1" noChangeArrowheads="1"/>
          </p:cNvPicPr>
          <p:nvPr/>
        </p:nvPicPr>
        <p:blipFill>
          <a:blip r:embed="rId3"/>
          <a:srcRect/>
          <a:stretch>
            <a:fillRect/>
          </a:stretch>
        </p:blipFill>
        <p:spPr bwMode="auto">
          <a:xfrm>
            <a:off x="8992849" y="4257206"/>
            <a:ext cx="2164830" cy="2164830"/>
          </a:xfrm>
          <a:prstGeom prst="rect">
            <a:avLst/>
          </a:prstGeom>
          <a:noFill/>
        </p:spPr>
      </p:pic>
    </p:spTree>
    <p:extLst>
      <p:ext uri="{BB962C8B-B14F-4D97-AF65-F5344CB8AC3E}">
        <p14:creationId xmlns:p14="http://schemas.microsoft.com/office/powerpoint/2010/main" xmlns="" val="31261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D336D4B-F9C3-4167-9191-8DA896C80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069BF0B4-2BF1-40F2-8D8E-9CFCED97D9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3" y="5176569"/>
            <a:ext cx="4589009" cy="970450"/>
          </a:xfrm>
        </p:spPr>
        <p:txBody>
          <a:bodyPr anchor="ctr">
            <a:normAutofit/>
          </a:bodyPr>
          <a:lstStyle/>
          <a:p>
            <a:r>
              <a:rPr lang="en-US" sz="2400" dirty="0"/>
              <a:t>The Result</a:t>
            </a:r>
          </a:p>
        </p:txBody>
      </p:sp>
      <p:sp>
        <p:nvSpPr>
          <p:cNvPr id="3" name="Content Placeholder 2"/>
          <p:cNvSpPr>
            <a:spLocks noGrp="1"/>
          </p:cNvSpPr>
          <p:nvPr>
            <p:ph idx="1"/>
          </p:nvPr>
        </p:nvSpPr>
        <p:spPr>
          <a:xfrm>
            <a:off x="5343525" y="5363845"/>
            <a:ext cx="6028400" cy="970450"/>
          </a:xfrm>
        </p:spPr>
        <p:txBody>
          <a:bodyPr>
            <a:noAutofit/>
          </a:bodyPr>
          <a:lstStyle/>
          <a:p>
            <a:pPr marL="0" indent="0">
              <a:buNone/>
            </a:pPr>
            <a:r>
              <a:rPr lang="en-US" sz="2500" dirty="0">
                <a:solidFill>
                  <a:srgbClr val="FEFEFE"/>
                </a:solidFill>
              </a:rPr>
              <a:t>When you build in more </a:t>
            </a:r>
            <a:r>
              <a:rPr lang="en-US" sz="2500" dirty="0">
                <a:solidFill>
                  <a:srgbClr val="92D050"/>
                </a:solidFill>
              </a:rPr>
              <a:t>interactivity,</a:t>
            </a:r>
            <a:r>
              <a:rPr lang="en-US" sz="2500" dirty="0">
                <a:solidFill>
                  <a:srgbClr val="FEFEFE"/>
                </a:solidFill>
              </a:rPr>
              <a:t> you open the door to more meaningful student </a:t>
            </a:r>
            <a:r>
              <a:rPr lang="en-US" sz="2500" dirty="0">
                <a:solidFill>
                  <a:srgbClr val="92D050"/>
                </a:solidFill>
              </a:rPr>
              <a:t>engagement.</a:t>
            </a:r>
          </a:p>
        </p:txBody>
      </p:sp>
      <p:pic>
        <p:nvPicPr>
          <p:cNvPr id="3074" name="Picture 2" descr="C:\Users\akrie\AppData\Local\Microsoft\Windows\INetCache\IE\B3M3ZY3L\employee_engagement[1].gif"/>
          <p:cNvPicPr>
            <a:picLocks noChangeAspect="1" noChangeArrowheads="1"/>
          </p:cNvPicPr>
          <p:nvPr/>
        </p:nvPicPr>
        <p:blipFill>
          <a:blip r:embed="rId3"/>
          <a:srcRect/>
          <a:stretch>
            <a:fillRect/>
          </a:stretch>
        </p:blipFill>
        <p:spPr bwMode="auto">
          <a:xfrm>
            <a:off x="0" y="509666"/>
            <a:ext cx="11724294" cy="4422098"/>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97322870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xmlns="" id="{8775F366-526C-4C42-8931-696FFE8AA5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xmlns="" id="{2FE8DED1-24FF-4A79-873B-ECE3ABE730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0AA6A048-501A-4387-906B-B8A8543E7B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80559" y="1286935"/>
            <a:ext cx="9638153" cy="2668377"/>
          </a:xfrm>
          <a:effectLst/>
        </p:spPr>
        <p:txBody>
          <a:bodyPr vert="horz" lIns="91440" tIns="45720" rIns="91440" bIns="45720" rtlCol="0" anchor="b">
            <a:normAutofit/>
          </a:bodyPr>
          <a:lstStyle/>
          <a:p>
            <a:pPr algn="ctr"/>
            <a:r>
              <a:rPr lang="en-US" sz="5400">
                <a:solidFill>
                  <a:schemeClr val="tx1"/>
                </a:solidFill>
              </a:rPr>
              <a:t>Steps to Maximize Digital Resources</a:t>
            </a:r>
          </a:p>
        </p:txBody>
      </p:sp>
      <p:sp>
        <p:nvSpPr>
          <p:cNvPr id="4" name="Text Placeholder 3"/>
          <p:cNvSpPr>
            <a:spLocks noGrp="1"/>
          </p:cNvSpPr>
          <p:nvPr>
            <p:ph type="body" idx="1"/>
          </p:nvPr>
        </p:nvSpPr>
        <p:spPr>
          <a:xfrm>
            <a:off x="1280559" y="4116179"/>
            <a:ext cx="9638153" cy="1599642"/>
          </a:xfrm>
          <a:effectLst/>
        </p:spPr>
        <p:txBody>
          <a:bodyPr vert="horz" lIns="91440" tIns="45720" rIns="91440" bIns="45720" rtlCol="0" anchor="t">
            <a:normAutofit/>
          </a:bodyPr>
          <a:lstStyle/>
          <a:p>
            <a:pPr algn="ctr"/>
            <a:endParaRPr lang="en-US"/>
          </a:p>
        </p:txBody>
      </p:sp>
      <p:pic>
        <p:nvPicPr>
          <p:cNvPr id="4098" name="Picture 2" descr="C:\Users\akrie\AppData\Local\Microsoft\Windows\INetCache\IE\2KR3HRRM\73d846600724e20c980c4ba950275678[1].jpg"/>
          <p:cNvPicPr>
            <a:picLocks noChangeAspect="1" noChangeArrowheads="1"/>
          </p:cNvPicPr>
          <p:nvPr/>
        </p:nvPicPr>
        <p:blipFill>
          <a:blip r:embed="rId3"/>
          <a:srcRect/>
          <a:stretch>
            <a:fillRect/>
          </a:stretch>
        </p:blipFill>
        <p:spPr bwMode="auto">
          <a:xfrm>
            <a:off x="7839855" y="4171443"/>
            <a:ext cx="2979711" cy="2176892"/>
          </a:xfrm>
          <a:prstGeom prst="rect">
            <a:avLst/>
          </a:prstGeom>
          <a:noFill/>
        </p:spPr>
      </p:pic>
    </p:spTree>
    <p:extLst>
      <p:ext uri="{BB962C8B-B14F-4D97-AF65-F5344CB8AC3E}">
        <p14:creationId xmlns:p14="http://schemas.microsoft.com/office/powerpoint/2010/main" xmlns="" val="412788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6E3E5-5186-46A4-AFBD-337387D316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xmlns="" id="{7B8FAACC-353E-4F84-BA62-A5514185D9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463961" y="1596067"/>
            <a:ext cx="6612856" cy="3306428"/>
          </a:xfrm>
          <a:prstGeom prst="roundRect">
            <a:avLst>
              <a:gd name="adj" fmla="val 3876"/>
            </a:avLst>
          </a:prstGeom>
          <a:ln>
            <a:solidFill>
              <a:schemeClr val="accent1"/>
            </a:solidFill>
          </a:ln>
          <a:effectLst/>
        </p:spPr>
      </p:pic>
      <p:sp>
        <p:nvSpPr>
          <p:cNvPr id="2" name="Title 1"/>
          <p:cNvSpPr>
            <a:spLocks noGrp="1"/>
          </p:cNvSpPr>
          <p:nvPr>
            <p:ph type="title"/>
          </p:nvPr>
        </p:nvSpPr>
        <p:spPr>
          <a:xfrm>
            <a:off x="8164749" y="457201"/>
            <a:ext cx="3575737" cy="1332688"/>
          </a:xfrm>
        </p:spPr>
        <p:txBody>
          <a:bodyPr anchor="b">
            <a:normAutofit/>
          </a:bodyPr>
          <a:lstStyle/>
          <a:p>
            <a:pPr algn="ctr"/>
            <a:r>
              <a:rPr lang="en-US" sz="3000">
                <a:solidFill>
                  <a:srgbClr val="FFFFFF"/>
                </a:solidFill>
              </a:rPr>
              <a:t>Understand the Content You Have</a:t>
            </a:r>
          </a:p>
        </p:txBody>
      </p:sp>
      <p:sp>
        <p:nvSpPr>
          <p:cNvPr id="3" name="Content Placeholder 2"/>
          <p:cNvSpPr>
            <a:spLocks noGrp="1"/>
          </p:cNvSpPr>
          <p:nvPr>
            <p:ph idx="1"/>
          </p:nvPr>
        </p:nvSpPr>
        <p:spPr>
          <a:xfrm>
            <a:off x="8164749" y="2024743"/>
            <a:ext cx="3575737" cy="4016619"/>
          </a:xfrm>
        </p:spPr>
        <p:txBody>
          <a:bodyPr>
            <a:normAutofit/>
          </a:bodyPr>
          <a:lstStyle/>
          <a:p>
            <a:pPr marL="0" indent="0">
              <a:buNone/>
            </a:pPr>
            <a:r>
              <a:rPr lang="en-US" sz="2500" dirty="0">
                <a:solidFill>
                  <a:srgbClr val="FFFFFF"/>
                </a:solidFill>
              </a:rPr>
              <a:t>What do you already have?</a:t>
            </a:r>
          </a:p>
          <a:p>
            <a:pPr marL="0" indent="0">
              <a:buNone/>
            </a:pPr>
            <a:r>
              <a:rPr lang="en-US" sz="2500" dirty="0">
                <a:solidFill>
                  <a:srgbClr val="FFFFFF"/>
                </a:solidFill>
              </a:rPr>
              <a:t>What do you have access to?</a:t>
            </a:r>
          </a:p>
          <a:p>
            <a:pPr marL="0" indent="0">
              <a:buNone/>
            </a:pPr>
            <a:endParaRPr lang="en-US" sz="2500" dirty="0">
              <a:solidFill>
                <a:srgbClr val="FFFFFF"/>
              </a:solidFill>
            </a:endParaRPr>
          </a:p>
        </p:txBody>
      </p:sp>
    </p:spTree>
    <p:extLst>
      <p:ext uri="{BB962C8B-B14F-4D97-AF65-F5344CB8AC3E}">
        <p14:creationId xmlns:p14="http://schemas.microsoft.com/office/powerpoint/2010/main" xmlns="" val="6629738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6E3E5-5186-46A4-AFBD-337387D316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xmlns="" id="{7B8FAACC-353E-4F84-BA62-A5514185D9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xmlns="" id="{E1573CA3-EEA1-463B-A39B-DBCAD563ACF0}"/>
              </a:ext>
            </a:extLst>
          </p:cNvPr>
          <p:cNvPicPr>
            <a:picLocks noChangeAspect="1"/>
          </p:cNvPicPr>
          <p:nvPr/>
        </p:nvPicPr>
        <p:blipFill>
          <a:blip r:embed="rId3"/>
          <a:stretch>
            <a:fillRect/>
          </a:stretch>
        </p:blipFill>
        <p:spPr>
          <a:xfrm>
            <a:off x="463961" y="1083572"/>
            <a:ext cx="6612856" cy="4331419"/>
          </a:xfrm>
          <a:prstGeom prst="roundRect">
            <a:avLst>
              <a:gd name="adj" fmla="val 3876"/>
            </a:avLst>
          </a:prstGeom>
          <a:ln>
            <a:solidFill>
              <a:schemeClr val="accent1"/>
            </a:solidFill>
          </a:ln>
          <a:effectLst/>
        </p:spPr>
      </p:pic>
      <p:sp>
        <p:nvSpPr>
          <p:cNvPr id="2" name="Title 1"/>
          <p:cNvSpPr>
            <a:spLocks noGrp="1"/>
          </p:cNvSpPr>
          <p:nvPr>
            <p:ph type="title"/>
          </p:nvPr>
        </p:nvSpPr>
        <p:spPr>
          <a:xfrm>
            <a:off x="8164749" y="457201"/>
            <a:ext cx="3575737" cy="1332688"/>
          </a:xfrm>
        </p:spPr>
        <p:txBody>
          <a:bodyPr anchor="b">
            <a:normAutofit/>
          </a:bodyPr>
          <a:lstStyle/>
          <a:p>
            <a:pPr algn="ctr"/>
            <a:r>
              <a:rPr lang="en-US" sz="3200">
                <a:solidFill>
                  <a:srgbClr val="FFFFFF"/>
                </a:solidFill>
              </a:rPr>
              <a:t>Think Interaction</a:t>
            </a:r>
          </a:p>
        </p:txBody>
      </p:sp>
      <p:sp>
        <p:nvSpPr>
          <p:cNvPr id="3" name="Content Placeholder 2"/>
          <p:cNvSpPr>
            <a:spLocks noGrp="1"/>
          </p:cNvSpPr>
          <p:nvPr>
            <p:ph idx="1"/>
          </p:nvPr>
        </p:nvSpPr>
        <p:spPr>
          <a:xfrm>
            <a:off x="8164749" y="2024743"/>
            <a:ext cx="3575737" cy="4016619"/>
          </a:xfrm>
        </p:spPr>
        <p:txBody>
          <a:bodyPr>
            <a:normAutofit/>
          </a:bodyPr>
          <a:lstStyle/>
          <a:p>
            <a:pPr>
              <a:buFont typeface="Arial" panose="020B0604020202020204" pitchFamily="34" charset="0"/>
              <a:buChar char="•"/>
            </a:pPr>
            <a:r>
              <a:rPr lang="en-US" sz="2500" dirty="0">
                <a:solidFill>
                  <a:srgbClr val="FFFFFF"/>
                </a:solidFill>
              </a:rPr>
              <a:t>What </a:t>
            </a:r>
            <a:r>
              <a:rPr lang="en-US" sz="2500" dirty="0">
                <a:solidFill>
                  <a:srgbClr val="FFFF00"/>
                </a:solidFill>
              </a:rPr>
              <a:t>goals </a:t>
            </a:r>
            <a:r>
              <a:rPr lang="en-US" sz="2500" dirty="0">
                <a:solidFill>
                  <a:srgbClr val="FFFFFF"/>
                </a:solidFill>
              </a:rPr>
              <a:t>do you have for the content?</a:t>
            </a:r>
          </a:p>
          <a:p>
            <a:pPr>
              <a:buFont typeface="Arial" panose="020B0604020202020204" pitchFamily="34" charset="0"/>
              <a:buChar char="•"/>
            </a:pPr>
            <a:r>
              <a:rPr lang="en-US" sz="2500" dirty="0">
                <a:solidFill>
                  <a:srgbClr val="FFFFFF"/>
                </a:solidFill>
              </a:rPr>
              <a:t>How do you want students to </a:t>
            </a:r>
            <a:r>
              <a:rPr lang="en-US" sz="2500" dirty="0">
                <a:solidFill>
                  <a:srgbClr val="FFFF00"/>
                </a:solidFill>
              </a:rPr>
              <a:t>interact</a:t>
            </a:r>
            <a:r>
              <a:rPr lang="en-US" sz="2500" dirty="0">
                <a:solidFill>
                  <a:srgbClr val="FFFFFF"/>
                </a:solidFill>
              </a:rPr>
              <a:t> with it?</a:t>
            </a:r>
          </a:p>
          <a:p>
            <a:pPr>
              <a:buFont typeface="Arial" panose="020B0604020202020204" pitchFamily="34" charset="0"/>
              <a:buChar char="•"/>
            </a:pPr>
            <a:r>
              <a:rPr lang="en-US" sz="2500" dirty="0">
                <a:solidFill>
                  <a:srgbClr val="FFFFFF"/>
                </a:solidFill>
              </a:rPr>
              <a:t>How will you </a:t>
            </a:r>
            <a:r>
              <a:rPr lang="en-US" sz="2500" dirty="0">
                <a:solidFill>
                  <a:srgbClr val="FFFF00"/>
                </a:solidFill>
              </a:rPr>
              <a:t>deliver</a:t>
            </a:r>
            <a:r>
              <a:rPr lang="en-US" sz="2500" dirty="0">
                <a:solidFill>
                  <a:srgbClr val="FFFFFF"/>
                </a:solidFill>
              </a:rPr>
              <a:t> the </a:t>
            </a:r>
            <a:r>
              <a:rPr lang="en-US" sz="2500" dirty="0">
                <a:solidFill>
                  <a:srgbClr val="FFFF00"/>
                </a:solidFill>
              </a:rPr>
              <a:t>content</a:t>
            </a:r>
            <a:r>
              <a:rPr lang="en-US" sz="2500" dirty="0">
                <a:solidFill>
                  <a:srgbClr val="FFFFFF"/>
                </a:solidFill>
              </a:rPr>
              <a:t>?</a:t>
            </a:r>
          </a:p>
        </p:txBody>
      </p:sp>
    </p:spTree>
    <p:extLst>
      <p:ext uri="{BB962C8B-B14F-4D97-AF65-F5344CB8AC3E}">
        <p14:creationId xmlns:p14="http://schemas.microsoft.com/office/powerpoint/2010/main" xmlns="" val="41353597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56824CE-083D-4ED5-94A5-655345BBE7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xmlns="" id="{0785D83B-2124-40CD-9E29-811BC2B7CE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a:bodyPr>
          <a:lstStyle/>
          <a:p>
            <a:r>
              <a:rPr lang="en-US"/>
              <a:t>Ways to Create Interactivity</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xmlns="" val="377212700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169627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56824CE-083D-4ED5-94A5-655345BBE7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xmlns="" id="{0785D83B-2124-40CD-9E29-811BC2B7CE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a:bodyPr>
          <a:lstStyle/>
          <a:p>
            <a:r>
              <a:rPr lang="en-US"/>
              <a:t>Ways to Create Interactivity</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xmlns="" val="1723023241"/>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akrie\AppData\Local\Microsoft\Windows\INetCache\IE\1U1XYL22\T--Kyoto--projectfig_HP_discussion[1].png"/>
          <p:cNvPicPr>
            <a:picLocks noChangeAspect="1" noChangeArrowheads="1"/>
          </p:cNvPicPr>
          <p:nvPr/>
        </p:nvPicPr>
        <p:blipFill>
          <a:blip r:embed="rId8"/>
          <a:srcRect/>
          <a:stretch>
            <a:fillRect/>
          </a:stretch>
        </p:blipFill>
        <p:spPr bwMode="auto">
          <a:xfrm>
            <a:off x="9892429" y="4856813"/>
            <a:ext cx="2100141" cy="1656413"/>
          </a:xfrm>
          <a:prstGeom prst="rect">
            <a:avLst/>
          </a:prstGeom>
          <a:noFill/>
        </p:spPr>
      </p:pic>
    </p:spTree>
    <p:extLst>
      <p:ext uri="{BB962C8B-B14F-4D97-AF65-F5344CB8AC3E}">
        <p14:creationId xmlns:p14="http://schemas.microsoft.com/office/powerpoint/2010/main" xmlns="" val="85754032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402</Words>
  <Application>Microsoft Office PowerPoint</Application>
  <PresentationFormat>Custom</PresentationFormat>
  <Paragraphs>48</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Quotable</vt:lpstr>
      <vt:lpstr>Creating Engaging Content</vt:lpstr>
      <vt:lpstr>The Challenge</vt:lpstr>
      <vt:lpstr>The Approach</vt:lpstr>
      <vt:lpstr>The Result</vt:lpstr>
      <vt:lpstr>Steps to Maximize Digital Resources</vt:lpstr>
      <vt:lpstr>Understand the Content You Have</vt:lpstr>
      <vt:lpstr>Think Interaction</vt:lpstr>
      <vt:lpstr>Ways to Create Interactivity</vt:lpstr>
      <vt:lpstr>Ways to Create Interactivity</vt:lpstr>
      <vt:lpstr>Ways to Create Interactivity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Engaging Content</dc:title>
  <dc:creator>chandler</dc:creator>
  <cp:lastModifiedBy>Annika Krietenstein</cp:lastModifiedBy>
  <cp:revision>11</cp:revision>
  <dcterms:modified xsi:type="dcterms:W3CDTF">2020-07-20T21:11:18Z</dcterms:modified>
</cp:coreProperties>
</file>