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48" r:id="rId3"/>
  </p:sldMasterIdLst>
  <p:sldIdLst>
    <p:sldId id="256" r:id="rId4"/>
    <p:sldId id="274" r:id="rId5"/>
    <p:sldId id="270" r:id="rId6"/>
    <p:sldId id="263" r:id="rId7"/>
    <p:sldId id="264" r:id="rId8"/>
    <p:sldId id="266" r:id="rId9"/>
    <p:sldId id="268" r:id="rId10"/>
    <p:sldId id="267" r:id="rId11"/>
    <p:sldId id="259" r:id="rId12"/>
    <p:sldId id="260" r:id="rId13"/>
    <p:sldId id="261" r:id="rId14"/>
    <p:sldId id="262" r:id="rId15"/>
    <p:sldId id="257" r:id="rId16"/>
    <p:sldId id="258" r:id="rId17"/>
    <p:sldId id="273" r:id="rId18"/>
    <p:sldId id="265" r:id="rId19"/>
    <p:sldId id="276" r:id="rId20"/>
    <p:sldId id="280" r:id="rId21"/>
    <p:sldId id="279" r:id="rId22"/>
    <p:sldId id="272" r:id="rId23"/>
    <p:sldId id="281" r:id="rId24"/>
    <p:sldId id="27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4A63B2-9985-9E1E-3AEA-82BA490561E4}" v="1" dt="2022-07-16T23:00:43.894"/>
    <p1510:client id="{46CD889D-BDB4-19C1-BF5E-BA5B0806ED7C}" v="990" dt="2022-07-16T22:55:25.793"/>
    <p1510:client id="{6702D049-1EF3-AF01-9A3F-EDED4B991BED}" v="2" dt="2022-07-17T02:27:26.707"/>
    <p1510:client id="{78171B2B-94DD-DE8D-850D-8258B66E9B99}" v="24" dt="2022-07-18T19:47:53.4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20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ugh, Mary" userId="S::hough.mary@cusd80.com::ea584d02-1ed7-434d-a211-36c27ac6ce27" providerId="AD" clId="Web-{194A63B2-9985-9E1E-3AEA-82BA490561E4}"/>
    <pc:docChg chg="sldOrd">
      <pc:chgData name="Hough, Mary" userId="S::hough.mary@cusd80.com::ea584d02-1ed7-434d-a211-36c27ac6ce27" providerId="AD" clId="Web-{194A63B2-9985-9E1E-3AEA-82BA490561E4}" dt="2022-07-16T23:00:43.894" v="0"/>
      <pc:docMkLst>
        <pc:docMk/>
      </pc:docMkLst>
      <pc:sldChg chg="ord">
        <pc:chgData name="Hough, Mary" userId="S::hough.mary@cusd80.com::ea584d02-1ed7-434d-a211-36c27ac6ce27" providerId="AD" clId="Web-{194A63B2-9985-9E1E-3AEA-82BA490561E4}" dt="2022-07-16T23:00:43.894" v="0"/>
        <pc:sldMkLst>
          <pc:docMk/>
          <pc:sldMk cId="2397579030" sldId="266"/>
        </pc:sldMkLst>
      </pc:sldChg>
    </pc:docChg>
  </pc:docChgLst>
  <pc:docChgLst>
    <pc:chgData name="Hough, Mary" userId="S::hough.mary@cusd80.com::ea584d02-1ed7-434d-a211-36c27ac6ce27" providerId="AD" clId="Web-{78171B2B-94DD-DE8D-850D-8258B66E9B99}"/>
    <pc:docChg chg="modSld">
      <pc:chgData name="Hough, Mary" userId="S::hough.mary@cusd80.com::ea584d02-1ed7-434d-a211-36c27ac6ce27" providerId="AD" clId="Web-{78171B2B-94DD-DE8D-850D-8258B66E9B99}" dt="2022-07-18T19:47:53.444" v="11" actId="20577"/>
      <pc:docMkLst>
        <pc:docMk/>
      </pc:docMkLst>
      <pc:sldChg chg="modSp">
        <pc:chgData name="Hough, Mary" userId="S::hough.mary@cusd80.com::ea584d02-1ed7-434d-a211-36c27ac6ce27" providerId="AD" clId="Web-{78171B2B-94DD-DE8D-850D-8258B66E9B99}" dt="2022-07-18T19:47:53.444" v="11" actId="20577"/>
        <pc:sldMkLst>
          <pc:docMk/>
          <pc:sldMk cId="2744406085" sldId="258"/>
        </pc:sldMkLst>
        <pc:spChg chg="mod">
          <ac:chgData name="Hough, Mary" userId="S::hough.mary@cusd80.com::ea584d02-1ed7-434d-a211-36c27ac6ce27" providerId="AD" clId="Web-{78171B2B-94DD-DE8D-850D-8258B66E9B99}" dt="2022-07-18T19:47:53.444" v="11" actId="20577"/>
          <ac:spMkLst>
            <pc:docMk/>
            <pc:sldMk cId="2744406085" sldId="258"/>
            <ac:spMk id="8" creationId="{00000000-0000-0000-0000-000000000000}"/>
          </ac:spMkLst>
        </pc:spChg>
      </pc:sldChg>
    </pc:docChg>
  </pc:docChgLst>
  <pc:docChgLst>
    <pc:chgData name="Hough, Mary" userId="S::hough.mary@cusd80.com::ea584d02-1ed7-434d-a211-36c27ac6ce27" providerId="AD" clId="Web-{46CD889D-BDB4-19C1-BF5E-BA5B0806ED7C}"/>
    <pc:docChg chg="addSld delSld modSld sldOrd addMainMaster modMainMaster">
      <pc:chgData name="Hough, Mary" userId="S::hough.mary@cusd80.com::ea584d02-1ed7-434d-a211-36c27ac6ce27" providerId="AD" clId="Web-{46CD889D-BDB4-19C1-BF5E-BA5B0806ED7C}" dt="2022-07-16T22:55:25.247" v="586" actId="20577"/>
      <pc:docMkLst>
        <pc:docMk/>
      </pc:docMkLst>
      <pc:sldChg chg="modSp">
        <pc:chgData name="Hough, Mary" userId="S::hough.mary@cusd80.com::ea584d02-1ed7-434d-a211-36c27ac6ce27" providerId="AD" clId="Web-{46CD889D-BDB4-19C1-BF5E-BA5B0806ED7C}" dt="2022-07-16T22:52:06.443" v="489" actId="20577"/>
        <pc:sldMkLst>
          <pc:docMk/>
          <pc:sldMk cId="149625780" sldId="256"/>
        </pc:sldMkLst>
        <pc:spChg chg="mod">
          <ac:chgData name="Hough, Mary" userId="S::hough.mary@cusd80.com::ea584d02-1ed7-434d-a211-36c27ac6ce27" providerId="AD" clId="Web-{46CD889D-BDB4-19C1-BF5E-BA5B0806ED7C}" dt="2022-07-16T22:52:06.443" v="489" actId="20577"/>
          <ac:spMkLst>
            <pc:docMk/>
            <pc:sldMk cId="149625780" sldId="256"/>
            <ac:spMk id="5" creationId="{00000000-0000-0000-0000-000000000000}"/>
          </ac:spMkLst>
        </pc:spChg>
      </pc:sldChg>
      <pc:sldChg chg="addSp delSp modSp ord">
        <pc:chgData name="Hough, Mary" userId="S::hough.mary@cusd80.com::ea584d02-1ed7-434d-a211-36c27ac6ce27" providerId="AD" clId="Web-{46CD889D-BDB4-19C1-BF5E-BA5B0806ED7C}" dt="2022-07-16T22:50:44.832" v="476" actId="20577"/>
        <pc:sldMkLst>
          <pc:docMk/>
          <pc:sldMk cId="2744406085" sldId="257"/>
        </pc:sldMkLst>
        <pc:spChg chg="del mod">
          <ac:chgData name="Hough, Mary" userId="S::hough.mary@cusd80.com::ea584d02-1ed7-434d-a211-36c27ac6ce27" providerId="AD" clId="Web-{46CD889D-BDB4-19C1-BF5E-BA5B0806ED7C}" dt="2022-07-16T22:49:24.996" v="466"/>
          <ac:spMkLst>
            <pc:docMk/>
            <pc:sldMk cId="2744406085" sldId="257"/>
            <ac:spMk id="4" creationId="{00000000-0000-0000-0000-000000000000}"/>
          </ac:spMkLst>
        </pc:spChg>
        <pc:spChg chg="del mod">
          <ac:chgData name="Hough, Mary" userId="S::hough.mary@cusd80.com::ea584d02-1ed7-434d-a211-36c27ac6ce27" providerId="AD" clId="Web-{46CD889D-BDB4-19C1-BF5E-BA5B0806ED7C}" dt="2022-07-16T22:49:21.090" v="464"/>
          <ac:spMkLst>
            <pc:docMk/>
            <pc:sldMk cId="2744406085" sldId="257"/>
            <ac:spMk id="5" creationId="{00000000-0000-0000-0000-000000000000}"/>
          </ac:spMkLst>
        </pc:spChg>
        <pc:spChg chg="add">
          <ac:chgData name="Hough, Mary" userId="S::hough.mary@cusd80.com::ea584d02-1ed7-434d-a211-36c27ac6ce27" providerId="AD" clId="Web-{46CD889D-BDB4-19C1-BF5E-BA5B0806ED7C}" dt="2022-07-16T22:49:55.059" v="468"/>
          <ac:spMkLst>
            <pc:docMk/>
            <pc:sldMk cId="2744406085" sldId="257"/>
            <ac:spMk id="6" creationId="{7E1937A3-70A1-E82D-71F7-99BA1B544D19}"/>
          </ac:spMkLst>
        </pc:spChg>
        <pc:spChg chg="add mod">
          <ac:chgData name="Hough, Mary" userId="S::hough.mary@cusd80.com::ea584d02-1ed7-434d-a211-36c27ac6ce27" providerId="AD" clId="Web-{46CD889D-BDB4-19C1-BF5E-BA5B0806ED7C}" dt="2022-07-16T22:50:44.832" v="476" actId="20577"/>
          <ac:spMkLst>
            <pc:docMk/>
            <pc:sldMk cId="2744406085" sldId="257"/>
            <ac:spMk id="8" creationId="{FDA6953F-6B34-8838-27A5-D5AB10FF0073}"/>
          </ac:spMkLst>
        </pc:spChg>
        <pc:picChg chg="add del mod">
          <ac:chgData name="Hough, Mary" userId="S::hough.mary@cusd80.com::ea584d02-1ed7-434d-a211-36c27ac6ce27" providerId="AD" clId="Web-{46CD889D-BDB4-19C1-BF5E-BA5B0806ED7C}" dt="2022-07-16T22:14:36.625" v="355"/>
          <ac:picMkLst>
            <pc:docMk/>
            <pc:sldMk cId="2744406085" sldId="257"/>
            <ac:picMk id="2" creationId="{BC0C822B-7A94-CE95-7411-25B2DB82E6C3}"/>
          </ac:picMkLst>
        </pc:picChg>
      </pc:sldChg>
      <pc:sldChg chg="modSp ord">
        <pc:chgData name="Hough, Mary" userId="S::hough.mary@cusd80.com::ea584d02-1ed7-434d-a211-36c27ac6ce27" providerId="AD" clId="Web-{46CD889D-BDB4-19C1-BF5E-BA5B0806ED7C}" dt="2022-07-16T22:28:44.222" v="433"/>
        <pc:sldMkLst>
          <pc:docMk/>
          <pc:sldMk cId="2744406085" sldId="258"/>
        </pc:sldMkLst>
        <pc:spChg chg="mod">
          <ac:chgData name="Hough, Mary" userId="S::hough.mary@cusd80.com::ea584d02-1ed7-434d-a211-36c27ac6ce27" providerId="AD" clId="Web-{46CD889D-BDB4-19C1-BF5E-BA5B0806ED7C}" dt="2022-07-16T21:29:22.414" v="95" actId="20577"/>
          <ac:spMkLst>
            <pc:docMk/>
            <pc:sldMk cId="2744406085" sldId="258"/>
            <ac:spMk id="8" creationId="{00000000-0000-0000-0000-000000000000}"/>
          </ac:spMkLst>
        </pc:spChg>
      </pc:sldChg>
      <pc:sldChg chg="modSp">
        <pc:chgData name="Hough, Mary" userId="S::hough.mary@cusd80.com::ea584d02-1ed7-434d-a211-36c27ac6ce27" providerId="AD" clId="Web-{46CD889D-BDB4-19C1-BF5E-BA5B0806ED7C}" dt="2022-07-16T21:42:14.547" v="101" actId="20577"/>
        <pc:sldMkLst>
          <pc:docMk/>
          <pc:sldMk cId="2744406085" sldId="259"/>
        </pc:sldMkLst>
        <pc:spChg chg="mod">
          <ac:chgData name="Hough, Mary" userId="S::hough.mary@cusd80.com::ea584d02-1ed7-434d-a211-36c27ac6ce27" providerId="AD" clId="Web-{46CD889D-BDB4-19C1-BF5E-BA5B0806ED7C}" dt="2022-07-16T21:42:14.547" v="101" actId="20577"/>
          <ac:spMkLst>
            <pc:docMk/>
            <pc:sldMk cId="2744406085" sldId="259"/>
            <ac:spMk id="3" creationId="{00000000-0000-0000-0000-000000000000}"/>
          </ac:spMkLst>
        </pc:spChg>
      </pc:sldChg>
      <pc:sldChg chg="modSp">
        <pc:chgData name="Hough, Mary" userId="S::hough.mary@cusd80.com::ea584d02-1ed7-434d-a211-36c27ac6ce27" providerId="AD" clId="Web-{46CD889D-BDB4-19C1-BF5E-BA5B0806ED7C}" dt="2022-07-16T21:43:02.611" v="109" actId="20577"/>
        <pc:sldMkLst>
          <pc:docMk/>
          <pc:sldMk cId="2744406085" sldId="260"/>
        </pc:sldMkLst>
        <pc:spChg chg="mod">
          <ac:chgData name="Hough, Mary" userId="S::hough.mary@cusd80.com::ea584d02-1ed7-434d-a211-36c27ac6ce27" providerId="AD" clId="Web-{46CD889D-BDB4-19C1-BF5E-BA5B0806ED7C}" dt="2022-07-16T21:43:02.611" v="109" actId="20577"/>
          <ac:spMkLst>
            <pc:docMk/>
            <pc:sldMk cId="2744406085" sldId="260"/>
            <ac:spMk id="3" creationId="{00000000-0000-0000-0000-000000000000}"/>
          </ac:spMkLst>
        </pc:spChg>
      </pc:sldChg>
      <pc:sldChg chg="modSp">
        <pc:chgData name="Hough, Mary" userId="S::hough.mary@cusd80.com::ea584d02-1ed7-434d-a211-36c27ac6ce27" providerId="AD" clId="Web-{46CD889D-BDB4-19C1-BF5E-BA5B0806ED7C}" dt="2022-07-16T21:46:19.758" v="190" actId="20577"/>
        <pc:sldMkLst>
          <pc:docMk/>
          <pc:sldMk cId="2744406085" sldId="261"/>
        </pc:sldMkLst>
        <pc:spChg chg="mod">
          <ac:chgData name="Hough, Mary" userId="S::hough.mary@cusd80.com::ea584d02-1ed7-434d-a211-36c27ac6ce27" providerId="AD" clId="Web-{46CD889D-BDB4-19C1-BF5E-BA5B0806ED7C}" dt="2022-07-16T21:46:19.758" v="190" actId="20577"/>
          <ac:spMkLst>
            <pc:docMk/>
            <pc:sldMk cId="2744406085" sldId="261"/>
            <ac:spMk id="3" creationId="{00000000-0000-0000-0000-000000000000}"/>
          </ac:spMkLst>
        </pc:spChg>
      </pc:sldChg>
      <pc:sldChg chg="modSp">
        <pc:chgData name="Hough, Mary" userId="S::hough.mary@cusd80.com::ea584d02-1ed7-434d-a211-36c27ac6ce27" providerId="AD" clId="Web-{46CD889D-BDB4-19C1-BF5E-BA5B0806ED7C}" dt="2022-07-16T22:02:05.116" v="262" actId="20577"/>
        <pc:sldMkLst>
          <pc:docMk/>
          <pc:sldMk cId="2744406085" sldId="262"/>
        </pc:sldMkLst>
        <pc:spChg chg="mod">
          <ac:chgData name="Hough, Mary" userId="S::hough.mary@cusd80.com::ea584d02-1ed7-434d-a211-36c27ac6ce27" providerId="AD" clId="Web-{46CD889D-BDB4-19C1-BF5E-BA5B0806ED7C}" dt="2022-07-16T22:02:05.116" v="262" actId="20577"/>
          <ac:spMkLst>
            <pc:docMk/>
            <pc:sldMk cId="2744406085" sldId="262"/>
            <ac:spMk id="3" creationId="{00000000-0000-0000-0000-000000000000}"/>
          </ac:spMkLst>
        </pc:spChg>
      </pc:sldChg>
      <pc:sldChg chg="ord">
        <pc:chgData name="Hough, Mary" userId="S::hough.mary@cusd80.com::ea584d02-1ed7-434d-a211-36c27ac6ce27" providerId="AD" clId="Web-{46CD889D-BDB4-19C1-BF5E-BA5B0806ED7C}" dt="2022-07-16T22:46:22.990" v="454"/>
        <pc:sldMkLst>
          <pc:docMk/>
          <pc:sldMk cId="2744406085" sldId="263"/>
        </pc:sldMkLst>
      </pc:sldChg>
      <pc:sldChg chg="modSp ord">
        <pc:chgData name="Hough, Mary" userId="S::hough.mary@cusd80.com::ea584d02-1ed7-434d-a211-36c27ac6ce27" providerId="AD" clId="Web-{46CD889D-BDB4-19C1-BF5E-BA5B0806ED7C}" dt="2022-07-16T22:47:39.914" v="459"/>
        <pc:sldMkLst>
          <pc:docMk/>
          <pc:sldMk cId="2744406085" sldId="264"/>
        </pc:sldMkLst>
        <pc:spChg chg="mod">
          <ac:chgData name="Hough, Mary" userId="S::hough.mary@cusd80.com::ea584d02-1ed7-434d-a211-36c27ac6ce27" providerId="AD" clId="Web-{46CD889D-BDB4-19C1-BF5E-BA5B0806ED7C}" dt="2022-07-16T22:03:05.227" v="291" actId="20577"/>
          <ac:spMkLst>
            <pc:docMk/>
            <pc:sldMk cId="2744406085" sldId="264"/>
            <ac:spMk id="3" creationId="{00000000-0000-0000-0000-000000000000}"/>
          </ac:spMkLst>
        </pc:spChg>
      </pc:sldChg>
      <pc:sldChg chg="modSp">
        <pc:chgData name="Hough, Mary" userId="S::hough.mary@cusd80.com::ea584d02-1ed7-434d-a211-36c27ac6ce27" providerId="AD" clId="Web-{46CD889D-BDB4-19C1-BF5E-BA5B0806ED7C}" dt="2022-07-16T22:48:11.134" v="460" actId="1076"/>
        <pc:sldMkLst>
          <pc:docMk/>
          <pc:sldMk cId="2744406085" sldId="265"/>
        </pc:sldMkLst>
        <pc:spChg chg="mod">
          <ac:chgData name="Hough, Mary" userId="S::hough.mary@cusd80.com::ea584d02-1ed7-434d-a211-36c27ac6ce27" providerId="AD" clId="Web-{46CD889D-BDB4-19C1-BF5E-BA5B0806ED7C}" dt="2022-07-16T22:15:28.784" v="358" actId="20577"/>
          <ac:spMkLst>
            <pc:docMk/>
            <pc:sldMk cId="2744406085" sldId="265"/>
            <ac:spMk id="3" creationId="{00000000-0000-0000-0000-000000000000}"/>
          </ac:spMkLst>
        </pc:spChg>
        <pc:spChg chg="mod">
          <ac:chgData name="Hough, Mary" userId="S::hough.mary@cusd80.com::ea584d02-1ed7-434d-a211-36c27ac6ce27" providerId="AD" clId="Web-{46CD889D-BDB4-19C1-BF5E-BA5B0806ED7C}" dt="2022-07-16T22:48:11.134" v="460" actId="1076"/>
          <ac:spMkLst>
            <pc:docMk/>
            <pc:sldMk cId="2744406085" sldId="265"/>
            <ac:spMk id="4" creationId="{00000000-0000-0000-0000-000000000000}"/>
          </ac:spMkLst>
        </pc:spChg>
      </pc:sldChg>
      <pc:sldChg chg="modSp ord">
        <pc:chgData name="Hough, Mary" userId="S::hough.mary@cusd80.com::ea584d02-1ed7-434d-a211-36c27ac6ce27" providerId="AD" clId="Web-{46CD889D-BDB4-19C1-BF5E-BA5B0806ED7C}" dt="2022-07-16T22:46:35.709" v="455"/>
        <pc:sldMkLst>
          <pc:docMk/>
          <pc:sldMk cId="2397579030" sldId="266"/>
        </pc:sldMkLst>
        <pc:spChg chg="mod">
          <ac:chgData name="Hough, Mary" userId="S::hough.mary@cusd80.com::ea584d02-1ed7-434d-a211-36c27ac6ce27" providerId="AD" clId="Web-{46CD889D-BDB4-19C1-BF5E-BA5B0806ED7C}" dt="2022-07-16T22:05:09.693" v="311" actId="20577"/>
          <ac:spMkLst>
            <pc:docMk/>
            <pc:sldMk cId="2397579030" sldId="266"/>
            <ac:spMk id="2" creationId="{00000000-0000-0000-0000-000000000000}"/>
          </ac:spMkLst>
        </pc:spChg>
      </pc:sldChg>
      <pc:sldChg chg="ord">
        <pc:chgData name="Hough, Mary" userId="S::hough.mary@cusd80.com::ea584d02-1ed7-434d-a211-36c27ac6ce27" providerId="AD" clId="Web-{46CD889D-BDB4-19C1-BF5E-BA5B0806ED7C}" dt="2022-07-16T22:46:50.584" v="456"/>
        <pc:sldMkLst>
          <pc:docMk/>
          <pc:sldMk cId="2629605593" sldId="267"/>
        </pc:sldMkLst>
      </pc:sldChg>
      <pc:sldChg chg="ord">
        <pc:chgData name="Hough, Mary" userId="S::hough.mary@cusd80.com::ea584d02-1ed7-434d-a211-36c27ac6ce27" providerId="AD" clId="Web-{46CD889D-BDB4-19C1-BF5E-BA5B0806ED7C}" dt="2022-07-16T22:47:07.960" v="457"/>
        <pc:sldMkLst>
          <pc:docMk/>
          <pc:sldMk cId="2755307812" sldId="268"/>
        </pc:sldMkLst>
      </pc:sldChg>
      <pc:sldChg chg="modSp del">
        <pc:chgData name="Hough, Mary" userId="S::hough.mary@cusd80.com::ea584d02-1ed7-434d-a211-36c27ac6ce27" providerId="AD" clId="Web-{46CD889D-BDB4-19C1-BF5E-BA5B0806ED7C}" dt="2022-07-16T22:50:49.675" v="477"/>
        <pc:sldMkLst>
          <pc:docMk/>
          <pc:sldMk cId="114858352" sldId="269"/>
        </pc:sldMkLst>
        <pc:spChg chg="mod">
          <ac:chgData name="Hough, Mary" userId="S::hough.mary@cusd80.com::ea584d02-1ed7-434d-a211-36c27ac6ce27" providerId="AD" clId="Web-{46CD889D-BDB4-19C1-BF5E-BA5B0806ED7C}" dt="2022-07-16T22:49:36.168" v="467" actId="1076"/>
          <ac:spMkLst>
            <pc:docMk/>
            <pc:sldMk cId="114858352" sldId="269"/>
            <ac:spMk id="3" creationId="{00000000-0000-0000-0000-000000000000}"/>
          </ac:spMkLst>
        </pc:spChg>
      </pc:sldChg>
      <pc:sldChg chg="modSp ord">
        <pc:chgData name="Hough, Mary" userId="S::hough.mary@cusd80.com::ea584d02-1ed7-434d-a211-36c27ac6ce27" providerId="AD" clId="Web-{46CD889D-BDB4-19C1-BF5E-BA5B0806ED7C}" dt="2022-07-16T22:47:20.319" v="458"/>
        <pc:sldMkLst>
          <pc:docMk/>
          <pc:sldMk cId="2807929123" sldId="270"/>
        </pc:sldMkLst>
        <pc:spChg chg="mod">
          <ac:chgData name="Hough, Mary" userId="S::hough.mary@cusd80.com::ea584d02-1ed7-434d-a211-36c27ac6ce27" providerId="AD" clId="Web-{46CD889D-BDB4-19C1-BF5E-BA5B0806ED7C}" dt="2022-07-16T22:08:25.933" v="353" actId="20577"/>
          <ac:spMkLst>
            <pc:docMk/>
            <pc:sldMk cId="2807929123" sldId="270"/>
            <ac:spMk id="2" creationId="{00000000-0000-0000-0000-000000000000}"/>
          </ac:spMkLst>
        </pc:spChg>
      </pc:sldChg>
      <pc:sldChg chg="addSp delSp modSp del">
        <pc:chgData name="Hough, Mary" userId="S::hough.mary@cusd80.com::ea584d02-1ed7-434d-a211-36c27ac6ce27" providerId="AD" clId="Web-{46CD889D-BDB4-19C1-BF5E-BA5B0806ED7C}" dt="2022-07-16T22:25:14.481" v="428"/>
        <pc:sldMkLst>
          <pc:docMk/>
          <pc:sldMk cId="121633328" sldId="271"/>
        </pc:sldMkLst>
        <pc:spChg chg="add mod">
          <ac:chgData name="Hough, Mary" userId="S::hough.mary@cusd80.com::ea584d02-1ed7-434d-a211-36c27ac6ce27" providerId="AD" clId="Web-{46CD889D-BDB4-19C1-BF5E-BA5B0806ED7C}" dt="2022-07-16T22:23:48.212" v="417" actId="20577"/>
          <ac:spMkLst>
            <pc:docMk/>
            <pc:sldMk cId="121633328" sldId="271"/>
            <ac:spMk id="2" creationId="{0E2ED082-58D7-158F-9D5B-83C991D1CDB1}"/>
          </ac:spMkLst>
        </pc:spChg>
        <pc:spChg chg="mod">
          <ac:chgData name="Hough, Mary" userId="S::hough.mary@cusd80.com::ea584d02-1ed7-434d-a211-36c27ac6ce27" providerId="AD" clId="Web-{46CD889D-BDB4-19C1-BF5E-BA5B0806ED7C}" dt="2022-07-16T22:19:21.307" v="370" actId="20577"/>
          <ac:spMkLst>
            <pc:docMk/>
            <pc:sldMk cId="121633328" sldId="271"/>
            <ac:spMk id="3" creationId="{00000000-0000-0000-0000-000000000000}"/>
          </ac:spMkLst>
        </pc:spChg>
        <pc:spChg chg="del mod">
          <ac:chgData name="Hough, Mary" userId="S::hough.mary@cusd80.com::ea584d02-1ed7-434d-a211-36c27ac6ce27" providerId="AD" clId="Web-{46CD889D-BDB4-19C1-BF5E-BA5B0806ED7C}" dt="2022-07-16T22:19:29.432" v="373"/>
          <ac:spMkLst>
            <pc:docMk/>
            <pc:sldMk cId="121633328" sldId="271"/>
            <ac:spMk id="4" creationId="{00000000-0000-0000-0000-000000000000}"/>
          </ac:spMkLst>
        </pc:spChg>
        <pc:spChg chg="add del mod">
          <ac:chgData name="Hough, Mary" userId="S::hough.mary@cusd80.com::ea584d02-1ed7-434d-a211-36c27ac6ce27" providerId="AD" clId="Web-{46CD889D-BDB4-19C1-BF5E-BA5B0806ED7C}" dt="2022-07-16T22:23:41.446" v="415"/>
          <ac:spMkLst>
            <pc:docMk/>
            <pc:sldMk cId="121633328" sldId="271"/>
            <ac:spMk id="5" creationId="{C4E58565-4651-8F1C-5DC7-7ED81D87465B}"/>
          </ac:spMkLst>
        </pc:spChg>
        <pc:picChg chg="add">
          <ac:chgData name="Hough, Mary" userId="S::hough.mary@cusd80.com::ea584d02-1ed7-434d-a211-36c27ac6ce27" providerId="AD" clId="Web-{46CD889D-BDB4-19C1-BF5E-BA5B0806ED7C}" dt="2022-07-16T22:23:55.728" v="418"/>
          <ac:picMkLst>
            <pc:docMk/>
            <pc:sldMk cId="121633328" sldId="271"/>
            <ac:picMk id="8" creationId="{796F7000-CB36-901B-341F-FFA24C4FBEC4}"/>
          </ac:picMkLst>
        </pc:picChg>
      </pc:sldChg>
      <pc:sldChg chg="ord">
        <pc:chgData name="Hough, Mary" userId="S::hough.mary@cusd80.com::ea584d02-1ed7-434d-a211-36c27ac6ce27" providerId="AD" clId="Web-{46CD889D-BDB4-19C1-BF5E-BA5B0806ED7C}" dt="2022-07-16T22:48:34.307" v="461"/>
        <pc:sldMkLst>
          <pc:docMk/>
          <pc:sldMk cId="4005720079" sldId="272"/>
        </pc:sldMkLst>
      </pc:sldChg>
      <pc:sldChg chg="ord">
        <pc:chgData name="Hough, Mary" userId="S::hough.mary@cusd80.com::ea584d02-1ed7-434d-a211-36c27ac6ce27" providerId="AD" clId="Web-{46CD889D-BDB4-19C1-BF5E-BA5B0806ED7C}" dt="2022-07-16T22:44:28.298" v="449"/>
        <pc:sldMkLst>
          <pc:docMk/>
          <pc:sldMk cId="2694527757" sldId="273"/>
        </pc:sldMkLst>
      </pc:sldChg>
      <pc:sldChg chg="modSp ord">
        <pc:chgData name="Hough, Mary" userId="S::hough.mary@cusd80.com::ea584d02-1ed7-434d-a211-36c27ac6ce27" providerId="AD" clId="Web-{46CD889D-BDB4-19C1-BF5E-BA5B0806ED7C}" dt="2022-07-16T22:55:25.247" v="586" actId="20577"/>
        <pc:sldMkLst>
          <pc:docMk/>
          <pc:sldMk cId="3061070679" sldId="274"/>
        </pc:sldMkLst>
        <pc:spChg chg="mod">
          <ac:chgData name="Hough, Mary" userId="S::hough.mary@cusd80.com::ea584d02-1ed7-434d-a211-36c27ac6ce27" providerId="AD" clId="Web-{46CD889D-BDB4-19C1-BF5E-BA5B0806ED7C}" dt="2022-07-16T22:55:25.247" v="586" actId="20577"/>
          <ac:spMkLst>
            <pc:docMk/>
            <pc:sldMk cId="3061070679" sldId="274"/>
            <ac:spMk id="3" creationId="{00000000-0000-0000-0000-000000000000}"/>
          </ac:spMkLst>
        </pc:spChg>
      </pc:sldChg>
      <pc:sldChg chg="addSp delSp modSp new">
        <pc:chgData name="Hough, Mary" userId="S::hough.mary@cusd80.com::ea584d02-1ed7-434d-a211-36c27ac6ce27" providerId="AD" clId="Web-{46CD889D-BDB4-19C1-BF5E-BA5B0806ED7C}" dt="2022-07-16T22:18:31.149" v="368" actId="1076"/>
        <pc:sldMkLst>
          <pc:docMk/>
          <pc:sldMk cId="3759080141" sldId="276"/>
        </pc:sldMkLst>
        <pc:spChg chg="del">
          <ac:chgData name="Hough, Mary" userId="S::hough.mary@cusd80.com::ea584d02-1ed7-434d-a211-36c27ac6ce27" providerId="AD" clId="Web-{46CD889D-BDB4-19C1-BF5E-BA5B0806ED7C}" dt="2022-07-16T22:17:30.288" v="361"/>
          <ac:spMkLst>
            <pc:docMk/>
            <pc:sldMk cId="3759080141" sldId="276"/>
            <ac:spMk id="2" creationId="{F116C52F-D8D3-054F-4044-462228D3209F}"/>
          </ac:spMkLst>
        </pc:spChg>
        <pc:spChg chg="del">
          <ac:chgData name="Hough, Mary" userId="S::hough.mary@cusd80.com::ea584d02-1ed7-434d-a211-36c27ac6ce27" providerId="AD" clId="Web-{46CD889D-BDB4-19C1-BF5E-BA5B0806ED7C}" dt="2022-07-16T22:17:18.131" v="360"/>
          <ac:spMkLst>
            <pc:docMk/>
            <pc:sldMk cId="3759080141" sldId="276"/>
            <ac:spMk id="3" creationId="{94FCD8A7-26E9-912C-E203-D19EDC83266D}"/>
          </ac:spMkLst>
        </pc:spChg>
        <pc:picChg chg="add mod ord">
          <ac:chgData name="Hough, Mary" userId="S::hough.mary@cusd80.com::ea584d02-1ed7-434d-a211-36c27ac6ce27" providerId="AD" clId="Web-{46CD889D-BDB4-19C1-BF5E-BA5B0806ED7C}" dt="2022-07-16T22:18:31.149" v="368" actId="1076"/>
          <ac:picMkLst>
            <pc:docMk/>
            <pc:sldMk cId="3759080141" sldId="276"/>
            <ac:picMk id="4" creationId="{74B23538-6B29-95ED-303D-DECFEF9F4071}"/>
          </ac:picMkLst>
        </pc:picChg>
      </pc:sldChg>
      <pc:sldChg chg="addSp delSp modSp new del">
        <pc:chgData name="Hough, Mary" userId="S::hough.mary@cusd80.com::ea584d02-1ed7-434d-a211-36c27ac6ce27" providerId="AD" clId="Web-{46CD889D-BDB4-19C1-BF5E-BA5B0806ED7C}" dt="2022-07-16T22:26:14.327" v="430"/>
        <pc:sldMkLst>
          <pc:docMk/>
          <pc:sldMk cId="3326501515" sldId="277"/>
        </pc:sldMkLst>
        <pc:spChg chg="del">
          <ac:chgData name="Hough, Mary" userId="S::hough.mary@cusd80.com::ea584d02-1ed7-434d-a211-36c27ac6ce27" providerId="AD" clId="Web-{46CD889D-BDB4-19C1-BF5E-BA5B0806ED7C}" dt="2022-07-16T22:22:56.429" v="410"/>
          <ac:spMkLst>
            <pc:docMk/>
            <pc:sldMk cId="3326501515" sldId="277"/>
            <ac:spMk id="2" creationId="{D5E8D17C-8277-AFAB-FDE5-5E04F60AC312}"/>
          </ac:spMkLst>
        </pc:spChg>
        <pc:spChg chg="del">
          <ac:chgData name="Hough, Mary" userId="S::hough.mary@cusd80.com::ea584d02-1ed7-434d-a211-36c27ac6ce27" providerId="AD" clId="Web-{46CD889D-BDB4-19C1-BF5E-BA5B0806ED7C}" dt="2022-07-16T22:22:50.147" v="409"/>
          <ac:spMkLst>
            <pc:docMk/>
            <pc:sldMk cId="3326501515" sldId="277"/>
            <ac:spMk id="3" creationId="{8BF888DD-603A-2D6B-C977-A505B2C52CE8}"/>
          </ac:spMkLst>
        </pc:spChg>
        <pc:picChg chg="add mod ord">
          <ac:chgData name="Hough, Mary" userId="S::hough.mary@cusd80.com::ea584d02-1ed7-434d-a211-36c27ac6ce27" providerId="AD" clId="Web-{46CD889D-BDB4-19C1-BF5E-BA5B0806ED7C}" dt="2022-07-16T22:23:20.273" v="414" actId="14100"/>
          <ac:picMkLst>
            <pc:docMk/>
            <pc:sldMk cId="3326501515" sldId="277"/>
            <ac:picMk id="4" creationId="{7DFEEF5B-BC4C-9707-B6C2-E56084754A84}"/>
          </ac:picMkLst>
        </pc:picChg>
      </pc:sldChg>
      <pc:sldChg chg="addSp delSp modSp add del ord replId">
        <pc:chgData name="Hough, Mary" userId="S::hough.mary@cusd80.com::ea584d02-1ed7-434d-a211-36c27ac6ce27" providerId="AD" clId="Web-{46CD889D-BDB4-19C1-BF5E-BA5B0806ED7C}" dt="2022-07-16T22:43:55.344" v="447"/>
        <pc:sldMkLst>
          <pc:docMk/>
          <pc:sldMk cId="3229179605" sldId="278"/>
        </pc:sldMkLst>
        <pc:spChg chg="mod">
          <ac:chgData name="Hough, Mary" userId="S::hough.mary@cusd80.com::ea584d02-1ed7-434d-a211-36c27ac6ce27" providerId="AD" clId="Web-{46CD889D-BDB4-19C1-BF5E-BA5B0806ED7C}" dt="2022-07-16T22:24:29.433" v="421" actId="20577"/>
          <ac:spMkLst>
            <pc:docMk/>
            <pc:sldMk cId="3229179605" sldId="278"/>
            <ac:spMk id="3" creationId="{00000000-0000-0000-0000-000000000000}"/>
          </ac:spMkLst>
        </pc:spChg>
        <pc:spChg chg="mod">
          <ac:chgData name="Hough, Mary" userId="S::hough.mary@cusd80.com::ea584d02-1ed7-434d-a211-36c27ac6ce27" providerId="AD" clId="Web-{46CD889D-BDB4-19C1-BF5E-BA5B0806ED7C}" dt="2022-07-16T22:24:32.823" v="423" actId="20577"/>
          <ac:spMkLst>
            <pc:docMk/>
            <pc:sldMk cId="3229179605" sldId="278"/>
            <ac:spMk id="4" creationId="{00000000-0000-0000-0000-000000000000}"/>
          </ac:spMkLst>
        </pc:spChg>
        <pc:picChg chg="add del mod">
          <ac:chgData name="Hough, Mary" userId="S::hough.mary@cusd80.com::ea584d02-1ed7-434d-a211-36c27ac6ce27" providerId="AD" clId="Web-{46CD889D-BDB4-19C1-BF5E-BA5B0806ED7C}" dt="2022-07-16T22:30:38.147" v="436"/>
          <ac:picMkLst>
            <pc:docMk/>
            <pc:sldMk cId="3229179605" sldId="278"/>
            <ac:picMk id="5" creationId="{B4AF3369-37E3-A500-6FB0-5862858B9E4E}"/>
          </ac:picMkLst>
        </pc:picChg>
        <pc:picChg chg="add del mod">
          <ac:chgData name="Hough, Mary" userId="S::hough.mary@cusd80.com::ea584d02-1ed7-434d-a211-36c27ac6ce27" providerId="AD" clId="Web-{46CD889D-BDB4-19C1-BF5E-BA5B0806ED7C}" dt="2022-07-16T22:31:11.805" v="439"/>
          <ac:picMkLst>
            <pc:docMk/>
            <pc:sldMk cId="3229179605" sldId="278"/>
            <ac:picMk id="6" creationId="{0129E071-4994-B655-E4DB-000FDE6177D8}"/>
          </ac:picMkLst>
        </pc:picChg>
        <pc:picChg chg="del">
          <ac:chgData name="Hough, Mary" userId="S::hough.mary@cusd80.com::ea584d02-1ed7-434d-a211-36c27ac6ce27" providerId="AD" clId="Web-{46CD889D-BDB4-19C1-BF5E-BA5B0806ED7C}" dt="2022-07-16T22:31:18.430" v="440"/>
          <ac:picMkLst>
            <pc:docMk/>
            <pc:sldMk cId="3229179605" sldId="278"/>
            <ac:picMk id="7" creationId="{00000000-0000-0000-0000-000000000000}"/>
          </ac:picMkLst>
        </pc:picChg>
        <pc:picChg chg="add del mod">
          <ac:chgData name="Hough, Mary" userId="S::hough.mary@cusd80.com::ea584d02-1ed7-434d-a211-36c27ac6ce27" providerId="AD" clId="Web-{46CD889D-BDB4-19C1-BF5E-BA5B0806ED7C}" dt="2022-07-16T22:31:44.290" v="442"/>
          <ac:picMkLst>
            <pc:docMk/>
            <pc:sldMk cId="3229179605" sldId="278"/>
            <ac:picMk id="8" creationId="{66C4A6B2-1846-3643-75CA-44BD391C2014}"/>
          </ac:picMkLst>
        </pc:picChg>
        <pc:picChg chg="add del mod">
          <ac:chgData name="Hough, Mary" userId="S::hough.mary@cusd80.com::ea584d02-1ed7-434d-a211-36c27ac6ce27" providerId="AD" clId="Web-{46CD889D-BDB4-19C1-BF5E-BA5B0806ED7C}" dt="2022-07-16T22:35:22.219" v="444"/>
          <ac:picMkLst>
            <pc:docMk/>
            <pc:sldMk cId="3229179605" sldId="278"/>
            <ac:picMk id="9" creationId="{B1E8173E-518C-B7A0-C117-6F00AEA74A30}"/>
          </ac:picMkLst>
        </pc:picChg>
      </pc:sldChg>
      <pc:sldChg chg="add replId">
        <pc:chgData name="Hough, Mary" userId="S::hough.mary@cusd80.com::ea584d02-1ed7-434d-a211-36c27ac6ce27" providerId="AD" clId="Web-{46CD889D-BDB4-19C1-BF5E-BA5B0806ED7C}" dt="2022-07-16T22:30:31.788" v="435"/>
        <pc:sldMkLst>
          <pc:docMk/>
          <pc:sldMk cId="2179086570" sldId="279"/>
        </pc:sldMkLst>
      </pc:sldChg>
      <pc:sldChg chg="add">
        <pc:chgData name="Hough, Mary" userId="S::hough.mary@cusd80.com::ea584d02-1ed7-434d-a211-36c27ac6ce27" providerId="AD" clId="Web-{46CD889D-BDB4-19C1-BF5E-BA5B0806ED7C}" dt="2022-07-16T22:42:26.654" v="445"/>
        <pc:sldMkLst>
          <pc:docMk/>
          <pc:sldMk cId="1605182139" sldId="280"/>
        </pc:sldMkLst>
      </pc:sldChg>
      <pc:sldChg chg="add ord">
        <pc:chgData name="Hough, Mary" userId="S::hough.mary@cusd80.com::ea584d02-1ed7-434d-a211-36c27ac6ce27" providerId="AD" clId="Web-{46CD889D-BDB4-19C1-BF5E-BA5B0806ED7C}" dt="2022-07-16T22:44:06.063" v="448"/>
        <pc:sldMkLst>
          <pc:docMk/>
          <pc:sldMk cId="2486829233" sldId="281"/>
        </pc:sldMkLst>
      </pc:sldChg>
      <pc:sldMasterChg chg="add addSldLayout">
        <pc:chgData name="Hough, Mary" userId="S::hough.mary@cusd80.com::ea584d02-1ed7-434d-a211-36c27ac6ce27" providerId="AD" clId="Web-{46CD889D-BDB4-19C1-BF5E-BA5B0806ED7C}" dt="2022-07-16T22:43:24.359" v="446"/>
        <pc:sldMasterMkLst>
          <pc:docMk/>
          <pc:sldMasterMk cId="3531164788" sldId="2147483648"/>
        </pc:sldMasterMkLst>
        <pc:sldLayoutChg chg="add">
          <pc:chgData name="Hough, Mary" userId="S::hough.mary@cusd80.com::ea584d02-1ed7-434d-a211-36c27ac6ce27" providerId="AD" clId="Web-{46CD889D-BDB4-19C1-BF5E-BA5B0806ED7C}" dt="2022-07-16T22:43:24.359" v="446"/>
          <pc:sldLayoutMkLst>
            <pc:docMk/>
            <pc:sldMasterMk cId="3531164788" sldId="2147483648"/>
            <pc:sldLayoutMk cId="3969492179" sldId="2147483649"/>
          </pc:sldLayoutMkLst>
        </pc:sldLayoutChg>
      </pc:sldMasterChg>
      <pc:sldMasterChg chg="replId modSldLayout">
        <pc:chgData name="Hough, Mary" userId="S::hough.mary@cusd80.com::ea584d02-1ed7-434d-a211-36c27ac6ce27" providerId="AD" clId="Web-{46CD889D-BDB4-19C1-BF5E-BA5B0806ED7C}" dt="2022-07-16T22:43:24.359" v="446"/>
        <pc:sldMasterMkLst>
          <pc:docMk/>
          <pc:sldMasterMk cId="4107760735" sldId="2147483660"/>
        </pc:sldMasterMkLst>
        <pc:sldLayoutChg chg="replId">
          <pc:chgData name="Hough, Mary" userId="S::hough.mary@cusd80.com::ea584d02-1ed7-434d-a211-36c27ac6ce27" providerId="AD" clId="Web-{46CD889D-BDB4-19C1-BF5E-BA5B0806ED7C}" dt="2022-07-16T22:42:26.654" v="445"/>
          <pc:sldLayoutMkLst>
            <pc:docMk/>
            <pc:sldMasterMk cId="4107760735" sldId="2147483660"/>
            <pc:sldLayoutMk cId="2899436352" sldId="2147483661"/>
          </pc:sldLayoutMkLst>
        </pc:sldLayoutChg>
        <pc:sldLayoutChg chg="replId">
          <pc:chgData name="Hough, Mary" userId="S::hough.mary@cusd80.com::ea584d02-1ed7-434d-a211-36c27ac6ce27" providerId="AD" clId="Web-{46CD889D-BDB4-19C1-BF5E-BA5B0806ED7C}" dt="2022-07-16T22:43:24.359" v="446"/>
          <pc:sldLayoutMkLst>
            <pc:docMk/>
            <pc:sldMasterMk cId="4107760735" sldId="2147483660"/>
            <pc:sldLayoutMk cId="949465405" sldId="2147483663"/>
          </pc:sldLayoutMkLst>
        </pc:sldLayoutChg>
      </pc:sldMasterChg>
      <pc:sldMasterChg chg="add replId addSldLayout">
        <pc:chgData name="Hough, Mary" userId="S::hough.mary@cusd80.com::ea584d02-1ed7-434d-a211-36c27ac6ce27" providerId="AD" clId="Web-{46CD889D-BDB4-19C1-BF5E-BA5B0806ED7C}" dt="2022-07-16T22:43:24.359" v="446"/>
        <pc:sldMasterMkLst>
          <pc:docMk/>
          <pc:sldMasterMk cId="9986089" sldId="2147483662"/>
        </pc:sldMasterMkLst>
        <pc:sldLayoutChg chg="add">
          <pc:chgData name="Hough, Mary" userId="S::hough.mary@cusd80.com::ea584d02-1ed7-434d-a211-36c27ac6ce27" providerId="AD" clId="Web-{46CD889D-BDB4-19C1-BF5E-BA5B0806ED7C}" dt="2022-07-16T22:42:26.654" v="445"/>
          <pc:sldLayoutMkLst>
            <pc:docMk/>
            <pc:sldMasterMk cId="9986089" sldId="2147483662"/>
            <pc:sldLayoutMk cId="1479120418" sldId="2147483650"/>
          </pc:sldLayoutMkLst>
        </pc:sldLayoutChg>
      </pc:sldMasterChg>
    </pc:docChg>
  </pc:docChgLst>
  <pc:docChgLst>
    <pc:chgData name="Hough, Mary" userId="S::hough.mary@cusd80.com::ea584d02-1ed7-434d-a211-36c27ac6ce27" providerId="AD" clId="Web-{6702D049-1EF3-AF01-9A3F-EDED4B991BED}"/>
    <pc:docChg chg="sldOrd">
      <pc:chgData name="Hough, Mary" userId="S::hough.mary@cusd80.com::ea584d02-1ed7-434d-a211-36c27ac6ce27" providerId="AD" clId="Web-{6702D049-1EF3-AF01-9A3F-EDED4B991BED}" dt="2022-07-17T02:27:26.707" v="1"/>
      <pc:docMkLst>
        <pc:docMk/>
      </pc:docMkLst>
      <pc:sldChg chg="ord">
        <pc:chgData name="Hough, Mary" userId="S::hough.mary@cusd80.com::ea584d02-1ed7-434d-a211-36c27ac6ce27" providerId="AD" clId="Web-{6702D049-1EF3-AF01-9A3F-EDED4B991BED}" dt="2022-07-17T02:27:15.097" v="0"/>
        <pc:sldMkLst>
          <pc:docMk/>
          <pc:sldMk cId="2744406085" sldId="263"/>
        </pc:sldMkLst>
      </pc:sldChg>
      <pc:sldChg chg="ord">
        <pc:chgData name="Hough, Mary" userId="S::hough.mary@cusd80.com::ea584d02-1ed7-434d-a211-36c27ac6ce27" providerId="AD" clId="Web-{6702D049-1EF3-AF01-9A3F-EDED4B991BED}" dt="2022-07-17T02:27:26.707" v="1"/>
        <pc:sldMkLst>
          <pc:docMk/>
          <pc:sldMk cId="2744406085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E5EF4-5A35-4889-A570-FF126E564F6C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E90C-CA0B-4DF5-BA62-E8C4D9C42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65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E5EF4-5A35-4889-A570-FF126E564F6C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E90C-CA0B-4DF5-BA62-E8C4D9C42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51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E5EF4-5A35-4889-A570-FF126E564F6C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E90C-CA0B-4DF5-BA62-E8C4D9C42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12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D6FFA-EB5B-4654-B45B-4BA04441D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0E4CE-E30A-4693-9B2F-BC08AEC52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5516B-6A51-4922-BC49-8EB14FF91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98EC1-A132-4899-BF30-35E169F65302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32214-C79E-4664-8030-39C4B65B9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39021-7BAC-4AA6-9A08-B11B42C69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6F94-6A98-4ABE-BA09-09EEFC2F7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20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608F9-2502-ADA8-B4DF-C1C258B25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21A78C-27E8-E3CB-67CD-E003CA6DE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262BD-D1E8-566A-0DAD-5825E90F2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B06AF-94E6-4D87-A29C-F78EC3A3B715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BA311-6C9E-FD5F-6041-EF1130929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EA4FC-7A05-16EA-C5ED-EE1A946C6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6F92-8E74-4541-ADD7-3E54174D4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92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E5EF4-5A35-4889-A570-FF126E564F6C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E90C-CA0B-4DF5-BA62-E8C4D9C42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36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E5EF4-5A35-4889-A570-FF126E564F6C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E90C-CA0B-4DF5-BA62-E8C4D9C42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76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E5EF4-5A35-4889-A570-FF126E564F6C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E90C-CA0B-4DF5-BA62-E8C4D9C42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00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E5EF4-5A35-4889-A570-FF126E564F6C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E90C-CA0B-4DF5-BA62-E8C4D9C42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7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E5EF4-5A35-4889-A570-FF126E564F6C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E90C-CA0B-4DF5-BA62-E8C4D9C42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11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E5EF4-5A35-4889-A570-FF126E564F6C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E90C-CA0B-4DF5-BA62-E8C4D9C42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53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E5EF4-5A35-4889-A570-FF126E564F6C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E90C-CA0B-4DF5-BA62-E8C4D9C42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95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E5EF4-5A35-4889-A570-FF126E564F6C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E90C-CA0B-4DF5-BA62-E8C4D9C42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00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E5EF4-5A35-4889-A570-FF126E564F6C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7E90C-CA0B-4DF5-BA62-E8C4D9C42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6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E04E6D-0AB1-4DEE-A6A5-1780568EA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6186F-1517-468C-B1BB-17CB2F867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71959-D33C-4E08-942B-A2CBE5B0F3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98EC1-A132-4899-BF30-35E169F65302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BE184-5C40-4EA0-981E-4CAB74CA0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966DE-253F-48A0-8BF1-3C92C39308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96F94-6A98-4ABE-BA09-09EEFC2F7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6427E0-73B8-249D-AE41-53F38BB73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BD570-A9CE-360C-79CE-19FBD1877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483EC-2816-2A31-9C9D-A837EC4717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B06AF-94E6-4D87-A29C-F78EC3A3B715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10AC9-F9EE-3C7B-6E3F-0C48AAECC6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BFC5F-FF20-BA29-E1BD-33CD22B024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66F92-8E74-4541-ADD7-3E54174D4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64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3668" y="1036608"/>
            <a:ext cx="7086600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dirty="0">
                <a:latin typeface="Comic Sans MS"/>
              </a:rPr>
              <a:t>Welcome to Ms. Hough’s </a:t>
            </a:r>
            <a:endParaRPr lang="en-US"/>
          </a:p>
          <a:p>
            <a:pPr algn="ctr"/>
            <a:r>
              <a:rPr lang="en-US" sz="3200" dirty="0">
                <a:latin typeface="Comic Sans MS"/>
              </a:rPr>
              <a:t>Curriculum Night</a:t>
            </a:r>
            <a:endParaRPr lang="en-US"/>
          </a:p>
          <a:p>
            <a:pPr algn="ctr"/>
            <a:endParaRPr lang="en-US" sz="3600" dirty="0">
              <a:latin typeface="Comic Sans MS" panose="030F0702030302020204" pitchFamily="66" charset="0"/>
            </a:endParaRPr>
          </a:p>
          <a:p>
            <a:pPr algn="ctr">
              <a:defRPr/>
            </a:pPr>
            <a:r>
              <a:rPr lang="en-US" sz="3600" dirty="0">
                <a:latin typeface="Century Gothic" pitchFamily="34" charset="0"/>
              </a:rPr>
              <a:t>2nd Grade</a:t>
            </a:r>
          </a:p>
          <a:p>
            <a:pPr algn="ctr">
              <a:defRPr/>
            </a:pPr>
            <a:r>
              <a:rPr lang="en-US" sz="3600" dirty="0">
                <a:latin typeface="Century Gothic" pitchFamily="34" charset="0"/>
              </a:rPr>
              <a:t>Patterson Elementary</a:t>
            </a:r>
          </a:p>
          <a:p>
            <a:pPr algn="ctr">
              <a:defRPr/>
            </a:pPr>
            <a:r>
              <a:rPr lang="en-US" sz="3600" dirty="0">
                <a:latin typeface="Century Gothic"/>
              </a:rPr>
              <a:t>2022 - 23 </a:t>
            </a:r>
            <a:endParaRPr lang="en-US" sz="3600">
              <a:latin typeface="Century Gothic" pitchFamily="34" charset="0"/>
            </a:endParaRPr>
          </a:p>
          <a:p>
            <a:pPr algn="ctr">
              <a:defRPr/>
            </a:pPr>
            <a:endParaRPr lang="en-US" sz="3600" dirty="0">
              <a:latin typeface="Century Gothic"/>
            </a:endParaRPr>
          </a:p>
          <a:p>
            <a:pPr algn="ctr">
              <a:defRPr/>
            </a:pPr>
            <a:r>
              <a:rPr lang="en-US" sz="3600" dirty="0">
                <a:latin typeface="Century Gothic" pitchFamily="34" charset="0"/>
              </a:rPr>
              <a:t>hough.mary@cusd80.com</a:t>
            </a:r>
          </a:p>
        </p:txBody>
      </p:sp>
    </p:spTree>
    <p:extLst>
      <p:ext uri="{BB962C8B-B14F-4D97-AF65-F5344CB8AC3E}">
        <p14:creationId xmlns:p14="http://schemas.microsoft.com/office/powerpoint/2010/main" val="149625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381000"/>
            <a:ext cx="7924800" cy="54476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       Language Arts (cont’d.)</a:t>
            </a:r>
          </a:p>
          <a:p>
            <a:pPr lvl="2">
              <a:buFontTx/>
              <a:buChar char="•"/>
            </a:pPr>
            <a:endParaRPr lang="en-US" altLang="en-US" sz="2800" b="1" dirty="0">
              <a:latin typeface="Century Gothic" panose="020B0502020202020204" pitchFamily="34" charset="0"/>
            </a:endParaRPr>
          </a:p>
          <a:p>
            <a:pPr lvl="2"/>
            <a:r>
              <a:rPr lang="en-US" altLang="en-US" sz="2800" b="1" dirty="0">
                <a:latin typeface="Century Gothic"/>
              </a:rPr>
              <a:t>Writing Process</a:t>
            </a:r>
            <a:endParaRPr lang="en-US" altLang="en-US" sz="2800" dirty="0">
              <a:latin typeface="Century Gothic"/>
            </a:endParaRPr>
          </a:p>
          <a:p>
            <a:pPr lvl="3">
              <a:buFontTx/>
              <a:buChar char="–"/>
            </a:pPr>
            <a:r>
              <a:rPr lang="en-US" altLang="en-US" dirty="0">
                <a:latin typeface="Century Gothic" panose="020B0502020202020204" pitchFamily="34" charset="0"/>
              </a:rPr>
              <a:t>Personal Narratives</a:t>
            </a:r>
          </a:p>
          <a:p>
            <a:pPr lvl="3">
              <a:buFontTx/>
              <a:buChar char="–"/>
            </a:pPr>
            <a:r>
              <a:rPr lang="en-US" altLang="en-US" dirty="0">
                <a:latin typeface="Century Gothic" panose="020B0502020202020204" pitchFamily="34" charset="0"/>
              </a:rPr>
              <a:t>Journals</a:t>
            </a:r>
          </a:p>
          <a:p>
            <a:pPr lvl="3">
              <a:buFontTx/>
              <a:buChar char="–"/>
            </a:pPr>
            <a:r>
              <a:rPr lang="en-US" altLang="en-US" dirty="0">
                <a:latin typeface="Century Gothic" panose="020B0502020202020204" pitchFamily="34" charset="0"/>
              </a:rPr>
              <a:t>Creative Stories</a:t>
            </a:r>
          </a:p>
          <a:p>
            <a:pPr lvl="3">
              <a:buFontTx/>
              <a:buChar char="–"/>
            </a:pPr>
            <a:r>
              <a:rPr lang="en-US" altLang="en-US" dirty="0">
                <a:latin typeface="Century Gothic" panose="020B0502020202020204" pitchFamily="34" charset="0"/>
              </a:rPr>
              <a:t>Friendly Letters</a:t>
            </a:r>
          </a:p>
          <a:p>
            <a:pPr lvl="3">
              <a:buFontTx/>
              <a:buChar char="–"/>
            </a:pPr>
            <a:r>
              <a:rPr lang="en-US" altLang="en-US" dirty="0">
                <a:latin typeface="Century Gothic" panose="020B0502020202020204" pitchFamily="34" charset="0"/>
              </a:rPr>
              <a:t>Informational Report </a:t>
            </a:r>
          </a:p>
          <a:p>
            <a:pPr lvl="3">
              <a:buFontTx/>
              <a:buChar char="–"/>
            </a:pPr>
            <a:r>
              <a:rPr lang="en-US" altLang="en-US" dirty="0">
                <a:latin typeface="Century Gothic" panose="020B0502020202020204" pitchFamily="34" charset="0"/>
              </a:rPr>
              <a:t>Thinking Maps</a:t>
            </a:r>
          </a:p>
          <a:p>
            <a:pPr marL="2114550" lvl="4" indent="-285750">
              <a:buClr>
                <a:schemeClr val="accent2"/>
              </a:buClr>
              <a:buFont typeface="Arial"/>
              <a:buChar char="•"/>
            </a:pPr>
            <a:r>
              <a:rPr lang="en-US" altLang="en-US" dirty="0">
                <a:latin typeface="Century Gothic" panose="020B0502020202020204" pitchFamily="34" charset="0"/>
              </a:rPr>
              <a:t>School-wide program</a:t>
            </a:r>
          </a:p>
          <a:p>
            <a:pPr marL="2114550" lvl="4" indent="-285750">
              <a:buClr>
                <a:schemeClr val="accent2"/>
              </a:buClr>
              <a:buFont typeface="Arial"/>
              <a:buChar char="•"/>
            </a:pPr>
            <a:r>
              <a:rPr lang="en-US" altLang="en-US" dirty="0">
                <a:latin typeface="Century Gothic" panose="020B0502020202020204" pitchFamily="34" charset="0"/>
              </a:rPr>
              <a:t>A visual language tool for learning within and</a:t>
            </a:r>
          </a:p>
          <a:p>
            <a:pPr lvl="4"/>
            <a:r>
              <a:rPr lang="en-US" altLang="en-US" dirty="0">
                <a:latin typeface="Century Gothic" panose="020B0502020202020204" pitchFamily="34" charset="0"/>
              </a:rPr>
              <a:t>    across disciplines</a:t>
            </a:r>
          </a:p>
          <a:p>
            <a:pPr marL="2114550" lvl="4" indent="-285750">
              <a:buClr>
                <a:schemeClr val="accent2"/>
              </a:buClr>
              <a:buFont typeface="Arial"/>
              <a:buChar char="•"/>
            </a:pPr>
            <a:r>
              <a:rPr lang="en-US" altLang="en-US" dirty="0">
                <a:latin typeface="Century Gothic" panose="020B0502020202020204" pitchFamily="34" charset="0"/>
              </a:rPr>
              <a:t>Corresponds with eight fundamental thinking</a:t>
            </a:r>
          </a:p>
          <a:p>
            <a:pPr lvl="4"/>
            <a:r>
              <a:rPr lang="en-US" altLang="en-US" dirty="0">
                <a:latin typeface="Century Gothic" panose="020B0502020202020204" pitchFamily="34" charset="0"/>
              </a:rPr>
              <a:t>     processes</a:t>
            </a:r>
          </a:p>
          <a:p>
            <a:pPr lvl="4"/>
            <a:endParaRPr lang="en-US" altLang="en-US" dirty="0">
              <a:latin typeface="Century Gothic" panose="020B0502020202020204" pitchFamily="34" charset="0"/>
            </a:endParaRPr>
          </a:p>
          <a:p>
            <a:pPr lvl="3">
              <a:buFontTx/>
              <a:buChar char="–"/>
            </a:pPr>
            <a:endParaRPr lang="en-US" altLang="en-US" dirty="0">
              <a:latin typeface="Century Gothic" panose="020B0502020202020204" pitchFamily="34" charset="0"/>
            </a:endParaRPr>
          </a:p>
          <a:p>
            <a:pPr lvl="3">
              <a:buFontTx/>
              <a:buChar char="–"/>
            </a:pPr>
            <a:endParaRPr lang="en-US" alt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406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1066800"/>
            <a:ext cx="7924800" cy="38410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Math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AD0101"/>
              </a:buClr>
            </a:pPr>
            <a:r>
              <a:rPr lang="en-US" altLang="en-US" sz="2800" dirty="0">
                <a:solidFill>
                  <a:srgbClr val="303030"/>
                </a:solidFill>
                <a:latin typeface="Century Gothic"/>
              </a:rPr>
              <a:t>           </a:t>
            </a:r>
            <a:r>
              <a:rPr lang="en-US" altLang="en-US" sz="2800" b="1" dirty="0">
                <a:solidFill>
                  <a:srgbClr val="303030"/>
                </a:solidFill>
                <a:latin typeface="Century Gothic"/>
              </a:rPr>
              <a:t>My Math </a:t>
            </a:r>
          </a:p>
          <a:p>
            <a:pPr lvl="4"/>
            <a:r>
              <a:rPr lang="en-US" altLang="en-US" dirty="0">
                <a:latin typeface="Century Gothic"/>
              </a:rPr>
              <a:t>- </a:t>
            </a:r>
            <a:r>
              <a:rPr lang="en-US" altLang="en-US" b="1" dirty="0">
                <a:latin typeface="Century Gothic"/>
              </a:rPr>
              <a:t>Daily math facts practice at home is key</a:t>
            </a:r>
            <a:endParaRPr lang="en-US" altLang="en-US" b="1" dirty="0">
              <a:latin typeface="Century Gothic" panose="020B0502020202020204" pitchFamily="34" charset="0"/>
            </a:endParaRPr>
          </a:p>
          <a:p>
            <a:pPr lvl="4"/>
            <a:r>
              <a:rPr lang="en-US" altLang="en-US" dirty="0">
                <a:latin typeface="Century Gothic"/>
              </a:rPr>
              <a:t>- Data Analysis</a:t>
            </a:r>
          </a:p>
          <a:p>
            <a:pPr lvl="4"/>
            <a:r>
              <a:rPr lang="en-US" altLang="en-US" dirty="0">
                <a:latin typeface="Century Gothic"/>
              </a:rPr>
              <a:t>- Addition and Subtraction with Regrouping</a:t>
            </a:r>
          </a:p>
          <a:p>
            <a:pPr lvl="4"/>
            <a:r>
              <a:rPr lang="en-US" altLang="en-US" dirty="0">
                <a:latin typeface="Century Gothic"/>
              </a:rPr>
              <a:t>- Measurement (length, time, temperature)</a:t>
            </a:r>
          </a:p>
          <a:p>
            <a:pPr lvl="4"/>
            <a:r>
              <a:rPr lang="en-US" altLang="en-US" dirty="0">
                <a:latin typeface="Century Gothic"/>
              </a:rPr>
              <a:t>- Place Value</a:t>
            </a:r>
          </a:p>
          <a:p>
            <a:pPr lvl="4"/>
            <a:r>
              <a:rPr lang="en-US" altLang="en-US" dirty="0">
                <a:latin typeface="Century Gothic"/>
              </a:rPr>
              <a:t>- Problem Solving</a:t>
            </a:r>
          </a:p>
          <a:p>
            <a:pPr lvl="4"/>
            <a:r>
              <a:rPr lang="en-US" altLang="en-US" dirty="0">
                <a:latin typeface="Century Gothic"/>
              </a:rPr>
              <a:t>- Money</a:t>
            </a:r>
          </a:p>
          <a:p>
            <a:pPr lvl="4"/>
            <a:r>
              <a:rPr lang="en-US" altLang="en-US" dirty="0">
                <a:latin typeface="Century Gothic"/>
              </a:rPr>
              <a:t>- Rocket Math </a:t>
            </a:r>
            <a:endParaRPr lang="en-US" altLang="en-US" dirty="0">
              <a:latin typeface="Century Gothic" panose="020B0502020202020204" pitchFamily="34" charset="0"/>
            </a:endParaRPr>
          </a:p>
          <a:p>
            <a:pPr lvl="4"/>
            <a:r>
              <a:rPr lang="en-US" altLang="en-US" dirty="0">
                <a:latin typeface="Century Gothic"/>
              </a:rPr>
              <a:t>- Word Problems</a:t>
            </a:r>
          </a:p>
        </p:txBody>
      </p:sp>
    </p:spTree>
    <p:extLst>
      <p:ext uri="{BB962C8B-B14F-4D97-AF65-F5344CB8AC3E}">
        <p14:creationId xmlns:p14="http://schemas.microsoft.com/office/powerpoint/2010/main" val="2744406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1676400"/>
            <a:ext cx="7924800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74320" indent="-274320" algn="ctr">
              <a:defRPr/>
            </a:pPr>
            <a:r>
              <a:rPr lang="en-US" sz="2000" dirty="0">
                <a:latin typeface="Century Gothic" pitchFamily="34" charset="0"/>
              </a:rPr>
              <a:t>Aligned to New State Standards</a:t>
            </a:r>
          </a:p>
          <a:p>
            <a:pPr marL="274320" indent="-274320">
              <a:defRPr/>
            </a:pPr>
            <a:r>
              <a:rPr lang="en-US" sz="2000" b="1" dirty="0">
                <a:latin typeface="Century Gothic" pitchFamily="34" charset="0"/>
              </a:rPr>
              <a:t>Science**</a:t>
            </a:r>
          </a:p>
          <a:p>
            <a:pPr marL="594360" lvl="1" indent="-274320">
              <a:defRPr/>
            </a:pPr>
            <a:r>
              <a:rPr lang="en-US" sz="2000" dirty="0">
                <a:latin typeface="Century Gothic"/>
              </a:rPr>
              <a:t>-  Matter, Landforms and Bodies of Water, Weather and Natural Events</a:t>
            </a:r>
            <a:endParaRPr lang="en-US" sz="2000" dirty="0">
              <a:latin typeface="Century Gothic" pitchFamily="34" charset="0"/>
            </a:endParaRPr>
          </a:p>
          <a:p>
            <a:pPr marL="274320" indent="-274320">
              <a:defRPr/>
            </a:pPr>
            <a:endParaRPr lang="en-US" sz="2000" b="1" dirty="0">
              <a:latin typeface="Century Gothic" pitchFamily="34" charset="0"/>
            </a:endParaRPr>
          </a:p>
          <a:p>
            <a:pPr marL="274320" indent="-274320">
              <a:defRPr/>
            </a:pPr>
            <a:r>
              <a:rPr lang="en-US" sz="2000" b="1" dirty="0">
                <a:latin typeface="Century Gothic" pitchFamily="34" charset="0"/>
              </a:rPr>
              <a:t>Social Studies**</a:t>
            </a:r>
          </a:p>
          <a:p>
            <a:pPr marL="274320" indent="-274320">
              <a:defRPr/>
            </a:pPr>
            <a:r>
              <a:rPr lang="en-US" sz="2000" b="1" dirty="0">
                <a:latin typeface="Century Gothic"/>
              </a:rPr>
              <a:t>    - </a:t>
            </a:r>
            <a:r>
              <a:rPr lang="en-US" sz="2000" dirty="0">
                <a:latin typeface="Century Gothic"/>
              </a:rPr>
              <a:t>Civics/Communities, Geography/Maps, Economics: Wants     and Needs, Cultures around the world</a:t>
            </a:r>
            <a:endParaRPr lang="en-US" sz="2000" dirty="0">
              <a:latin typeface="Century Gothic" pitchFamily="34" charset="0"/>
            </a:endParaRPr>
          </a:p>
          <a:p>
            <a:pPr marL="274320" indent="-274320">
              <a:defRPr/>
            </a:pPr>
            <a:endParaRPr lang="en-US" sz="2000" dirty="0">
              <a:latin typeface="Century Gothic"/>
            </a:endParaRPr>
          </a:p>
          <a:p>
            <a:pPr marL="274320" indent="-274320">
              <a:defRPr/>
            </a:pPr>
            <a:r>
              <a:rPr lang="en-US" sz="2000" dirty="0">
                <a:latin typeface="Century Gothic"/>
              </a:rPr>
              <a:t>    **Many of the units are integrated and will be taught at the same time</a:t>
            </a:r>
          </a:p>
          <a:p>
            <a:endParaRPr lang="en-US" sz="2000" dirty="0">
              <a:latin typeface="Century Gothic" pitchFamily="34" charset="0"/>
            </a:endParaRPr>
          </a:p>
          <a:p>
            <a:r>
              <a:rPr lang="en-US" sz="2000" b="1" dirty="0">
                <a:latin typeface="Century Gothic" pitchFamily="34" charset="0"/>
              </a:rPr>
              <a:t>SEL (Social Emotional Learning)</a:t>
            </a:r>
          </a:p>
          <a:p>
            <a:pPr marL="594360" lvl="1" indent="-274320" defTabSz="1018824">
              <a:defRPr/>
            </a:pPr>
            <a:r>
              <a:rPr lang="en-US" sz="2000" dirty="0">
                <a:solidFill>
                  <a:prstClr val="black"/>
                </a:solidFill>
                <a:latin typeface="Century Gothic" pitchFamily="34" charset="0"/>
              </a:rPr>
              <a:t>- Second Step Curriculum and activities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6858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Science/Social Science</a:t>
            </a:r>
          </a:p>
        </p:txBody>
      </p:sp>
    </p:spTree>
    <p:extLst>
      <p:ext uri="{BB962C8B-B14F-4D97-AF65-F5344CB8AC3E}">
        <p14:creationId xmlns:p14="http://schemas.microsoft.com/office/powerpoint/2010/main" val="2744406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1937A3-70A1-E82D-71F7-99BA1B544D19}"/>
              </a:ext>
            </a:extLst>
          </p:cNvPr>
          <p:cNvSpPr txBox="1"/>
          <p:nvPr/>
        </p:nvSpPr>
        <p:spPr>
          <a:xfrm>
            <a:off x="609600" y="68580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Fun Friday Cards &amp; Class </a:t>
            </a:r>
            <a:r>
              <a:rPr lang="en-US" sz="4000" dirty="0" err="1">
                <a:latin typeface="Comic Sans MS" panose="030F0702030302020204" pitchFamily="66" charset="0"/>
              </a:rPr>
              <a:t>Moolah</a:t>
            </a:r>
            <a:endParaRPr lang="en-US" sz="4000" dirty="0">
              <a:latin typeface="Comic Sans MS" panose="030F0702030302020204" pitchFamily="66" charset="0"/>
            </a:endParaRPr>
          </a:p>
          <a:p>
            <a:pPr algn="ctr"/>
            <a:r>
              <a:rPr lang="en-US" sz="4000" dirty="0">
                <a:latin typeface="Comic Sans MS" panose="030F0702030302020204" pitchFamily="66" charset="0"/>
              </a:rPr>
              <a:t>(cont’d.)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A6953F-6B34-8838-27A5-D5AB10FF0073}"/>
              </a:ext>
            </a:extLst>
          </p:cNvPr>
          <p:cNvSpPr txBox="1"/>
          <p:nvPr/>
        </p:nvSpPr>
        <p:spPr>
          <a:xfrm>
            <a:off x="1518249" y="2165230"/>
            <a:ext cx="6740105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en-US" dirty="0">
                <a:solidFill>
                  <a:srgbClr val="303030"/>
                </a:solidFill>
                <a:latin typeface="Century Gothic"/>
                <a:cs typeface="Arial"/>
              </a:rPr>
              <a:t>Students will receive class “moolah” for FUN FRIDAY letters kept each week which may be used at the end of the quarter Pride Party</a:t>
            </a:r>
            <a:r>
              <a:rPr lang="en-US" dirty="0">
                <a:latin typeface="Century Gothic"/>
                <a:cs typeface="Arial"/>
              </a:rPr>
              <a:t>​</a:t>
            </a:r>
          </a:p>
          <a:p>
            <a:pPr>
              <a:buChar char="•"/>
            </a:pPr>
            <a:endParaRPr lang="en-US" dirty="0">
              <a:solidFill>
                <a:srgbClr val="000000"/>
              </a:solidFill>
              <a:latin typeface="Century Gothic"/>
              <a:cs typeface="Arial"/>
            </a:endParaRPr>
          </a:p>
          <a:p>
            <a:pPr>
              <a:buChar char="•"/>
            </a:pPr>
            <a:r>
              <a:rPr lang="en-US" dirty="0">
                <a:solidFill>
                  <a:srgbClr val="303030"/>
                </a:solidFill>
                <a:latin typeface="Century Gothic"/>
                <a:cs typeface="Arial"/>
              </a:rPr>
              <a:t>At the end of each quarter, students will be able to participate in the end of the quarter Pride Party</a:t>
            </a:r>
          </a:p>
        </p:txBody>
      </p:sp>
    </p:spTree>
    <p:extLst>
      <p:ext uri="{BB962C8B-B14F-4D97-AF65-F5344CB8AC3E}">
        <p14:creationId xmlns:p14="http://schemas.microsoft.com/office/powerpoint/2010/main" val="2744406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7800" y="1905000"/>
            <a:ext cx="7086600" cy="431502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2800" dirty="0">
              <a:latin typeface="Comic Sans MS" panose="030F0702030302020204" pitchFamily="66" charset="0"/>
            </a:endParaRPr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rgbClr val="AD0101"/>
              </a:buClr>
              <a:buFont typeface="Arial" panose="020B0604020202020204" pitchFamily="34" charset="0"/>
              <a:buChar char="•"/>
              <a:defRPr/>
            </a:pPr>
            <a:r>
              <a:rPr lang="en-US" sz="2800">
                <a:solidFill>
                  <a:srgbClr val="303030"/>
                </a:solidFill>
                <a:latin typeface="Century Gothic"/>
                <a:cs typeface="Times New Roman"/>
              </a:rPr>
              <a:t>Day 1                   Music</a:t>
            </a:r>
            <a:endParaRPr lang="en-US" sz="2800">
              <a:solidFill>
                <a:srgbClr val="303030"/>
              </a:solidFill>
              <a:latin typeface="Century Gothic" pitchFamily="34" charset="0"/>
              <a:cs typeface="Times New Roman" pitchFamily="18" charset="0"/>
            </a:endParaRPr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rgbClr val="AD0101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303030"/>
                </a:solidFill>
                <a:latin typeface="Century Gothic"/>
                <a:cs typeface="Times New Roman"/>
              </a:rPr>
              <a:t>Day 2                   Tech Lab</a:t>
            </a:r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rgbClr val="AD0101"/>
              </a:buClr>
              <a:buFont typeface="Arial" panose="020B0604020202020204" pitchFamily="34" charset="0"/>
              <a:buChar char="•"/>
              <a:defRPr/>
            </a:pPr>
            <a:r>
              <a:rPr lang="en-US" sz="2800">
                <a:solidFill>
                  <a:srgbClr val="303030"/>
                </a:solidFill>
                <a:latin typeface="Century Gothic"/>
                <a:cs typeface="Times New Roman"/>
              </a:rPr>
              <a:t>Day 3                   P.E.</a:t>
            </a:r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rgbClr val="AD0101"/>
              </a:buClr>
              <a:buFont typeface="Arial" panose="020B0604020202020204" pitchFamily="34" charset="0"/>
              <a:buChar char="•"/>
              <a:defRPr/>
            </a:pPr>
            <a:r>
              <a:rPr lang="en-US" sz="2800">
                <a:solidFill>
                  <a:srgbClr val="303030"/>
                </a:solidFill>
                <a:latin typeface="Century Gothic"/>
                <a:cs typeface="Times New Roman"/>
              </a:rPr>
              <a:t>Day 4                   Music</a:t>
            </a:r>
            <a:endParaRPr lang="en-US">
              <a:latin typeface="Century Gothic"/>
              <a:cs typeface="Times New Roman"/>
            </a:endParaRPr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rgbClr val="AD0101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303030"/>
                </a:solidFill>
                <a:latin typeface="Century Gothic"/>
                <a:cs typeface="Times New Roman"/>
              </a:rPr>
              <a:t>Day 5                   Library</a:t>
            </a:r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rgbClr val="AD0101"/>
              </a:buClr>
              <a:buFont typeface="Arial" panose="020B0604020202020204" pitchFamily="34" charset="0"/>
              <a:buChar char="•"/>
              <a:defRPr/>
            </a:pPr>
            <a:r>
              <a:rPr lang="en-US" sz="2800">
                <a:solidFill>
                  <a:srgbClr val="303030"/>
                </a:solidFill>
                <a:latin typeface="Century Gothic"/>
                <a:cs typeface="Times New Roman"/>
              </a:rPr>
              <a:t>Day 6                   P.E.</a:t>
            </a:r>
          </a:p>
          <a:p>
            <a:pPr marL="274320" lvl="0" indent="-274320">
              <a:lnSpc>
                <a:spcPct val="90000"/>
              </a:lnSpc>
              <a:spcBef>
                <a:spcPct val="20000"/>
              </a:spcBef>
              <a:buClr>
                <a:srgbClr val="AD0101"/>
              </a:buClr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rgbClr val="303030"/>
              </a:solidFill>
              <a:latin typeface="Century Gothic" pitchFamily="34" charset="0"/>
              <a:cs typeface="Times New Roman" pitchFamily="18" charset="0"/>
            </a:endParaRPr>
          </a:p>
          <a:p>
            <a:pPr marL="274320" lvl="0" indent="-274320">
              <a:lnSpc>
                <a:spcPct val="90000"/>
              </a:lnSpc>
              <a:spcBef>
                <a:spcPct val="20000"/>
              </a:spcBef>
              <a:buClr>
                <a:srgbClr val="AD0101"/>
              </a:buClr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303030"/>
                </a:solidFill>
                <a:latin typeface="Century Gothic" pitchFamily="34" charset="0"/>
                <a:cs typeface="Times New Roman" pitchFamily="18" charset="0"/>
              </a:rPr>
              <a:t>Sneakers on PE days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106680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omic Sans MS" panose="030F0702030302020204" pitchFamily="66" charset="0"/>
              </a:rPr>
              <a:t>Specials</a:t>
            </a:r>
          </a:p>
        </p:txBody>
      </p:sp>
    </p:spTree>
    <p:extLst>
      <p:ext uri="{BB962C8B-B14F-4D97-AF65-F5344CB8AC3E}">
        <p14:creationId xmlns:p14="http://schemas.microsoft.com/office/powerpoint/2010/main" val="2744406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1676400"/>
            <a:ext cx="7086600" cy="379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Birthdays!</a:t>
            </a:r>
          </a:p>
          <a:p>
            <a:pPr marL="273050" lvl="0" indent="-2730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AD0101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303030"/>
                </a:solidFill>
                <a:latin typeface="Century Gothic" panose="020B0502020202020204" pitchFamily="34" charset="0"/>
              </a:rPr>
              <a:t>All treats must be </a:t>
            </a:r>
            <a:r>
              <a:rPr lang="en-US" altLang="en-US" sz="24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store bought and prepackaged. </a:t>
            </a:r>
            <a:r>
              <a:rPr lang="en-US" altLang="en-US" sz="2400" dirty="0">
                <a:solidFill>
                  <a:srgbClr val="303030"/>
                </a:solidFill>
                <a:latin typeface="Century Gothic" panose="020B0502020202020204" pitchFamily="34" charset="0"/>
              </a:rPr>
              <a:t>They should be dropped off at the office or sent in with your child.</a:t>
            </a:r>
          </a:p>
          <a:p>
            <a:pPr marL="136525" indent="-2730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AD0101"/>
              </a:buClr>
              <a:buFont typeface="Arial" panose="020B0604020202020204" pitchFamily="34" charset="0"/>
              <a:buChar char="•"/>
            </a:pPr>
            <a:r>
              <a:rPr lang="en-US" altLang="en-US" sz="24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NO CUPCAKES, CAKE or DONUTS</a:t>
            </a:r>
          </a:p>
          <a:p>
            <a:pPr marL="273050" lvl="0" indent="-2730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AD0101"/>
              </a:buClr>
              <a:buFont typeface="Arial" panose="020B0604020202020204" pitchFamily="34" charset="0"/>
              <a:buChar char="•"/>
            </a:pPr>
            <a:r>
              <a:rPr lang="en-US" altLang="en-US" sz="2400" b="1" u="sng" dirty="0">
                <a:solidFill>
                  <a:srgbClr val="303030"/>
                </a:solidFill>
                <a:latin typeface="Century Gothic" panose="020B0502020202020204" pitchFamily="34" charset="0"/>
              </a:rPr>
              <a:t>Birthday invitations</a:t>
            </a:r>
            <a:r>
              <a:rPr lang="en-US" altLang="en-US" sz="2400" dirty="0">
                <a:solidFill>
                  <a:srgbClr val="303030"/>
                </a:solidFill>
                <a:latin typeface="Century Gothic" panose="020B0502020202020204" pitchFamily="34" charset="0"/>
              </a:rPr>
              <a:t> are not allowed to be handed out at school unless the whole class is invited.</a:t>
            </a:r>
          </a:p>
          <a:p>
            <a:pPr marL="273050" lvl="0" indent="-2730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AD0101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303030"/>
                </a:solidFill>
                <a:latin typeface="Century Gothic" panose="020B0502020202020204" pitchFamily="34" charset="0"/>
              </a:rPr>
              <a:t>Birthday deliveries (i.e. balloons) are not permitted in the classroom.</a:t>
            </a:r>
          </a:p>
        </p:txBody>
      </p:sp>
    </p:spTree>
    <p:extLst>
      <p:ext uri="{BB962C8B-B14F-4D97-AF65-F5344CB8AC3E}">
        <p14:creationId xmlns:p14="http://schemas.microsoft.com/office/powerpoint/2010/main" val="2694527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1219200"/>
            <a:ext cx="7772400" cy="4247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endParaRPr lang="en-US" altLang="en-US" sz="24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3913" y="1147313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How Can I help Patterson?</a:t>
            </a:r>
          </a:p>
        </p:txBody>
      </p:sp>
    </p:spTree>
    <p:extLst>
      <p:ext uri="{BB962C8B-B14F-4D97-AF65-F5344CB8AC3E}">
        <p14:creationId xmlns:p14="http://schemas.microsoft.com/office/powerpoint/2010/main" val="2744406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74B23538-6B29-95ED-303D-DECFEF9F40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652" y="1024316"/>
            <a:ext cx="8826894" cy="4967791"/>
          </a:xfrm>
        </p:spPr>
      </p:pic>
    </p:spTree>
    <p:extLst>
      <p:ext uri="{BB962C8B-B14F-4D97-AF65-F5344CB8AC3E}">
        <p14:creationId xmlns:p14="http://schemas.microsoft.com/office/powerpoint/2010/main" val="3759080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AF60C-2DD0-4A34-AD25-63D20EC8B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976" y="2434195"/>
            <a:ext cx="7886700" cy="356655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1800" b="1" dirty="0"/>
              <a:t>Each grade level organizes fieldtrips to enrich students’ education.</a:t>
            </a:r>
          </a:p>
          <a:p>
            <a:pPr marL="0" indent="0" algn="ctr">
              <a:buNone/>
            </a:pPr>
            <a:r>
              <a:rPr lang="en-US" sz="1800" b="1" dirty="0"/>
              <a:t>Past experiences have included:</a:t>
            </a:r>
          </a:p>
          <a:p>
            <a:pPr marL="0" indent="0" algn="ctr">
              <a:buNone/>
            </a:pPr>
            <a:endParaRPr lang="en-US" sz="1500" b="1" dirty="0"/>
          </a:p>
          <a:p>
            <a:pPr algn="ctr"/>
            <a:r>
              <a:rPr lang="en-US" sz="1500" dirty="0"/>
              <a:t>The Wild Thing Bus</a:t>
            </a:r>
          </a:p>
          <a:p>
            <a:pPr algn="ctr"/>
            <a:r>
              <a:rPr lang="en-US" sz="1500" dirty="0"/>
              <a:t>6</a:t>
            </a:r>
            <a:r>
              <a:rPr lang="en-US" sz="1500" baseline="30000" dirty="0"/>
              <a:t>th</a:t>
            </a:r>
            <a:r>
              <a:rPr lang="en-US" sz="1500" dirty="0"/>
              <a:t> Grade Science Camp</a:t>
            </a:r>
          </a:p>
          <a:p>
            <a:pPr algn="ctr"/>
            <a:r>
              <a:rPr lang="en-US" sz="1500" dirty="0"/>
              <a:t>Phoenix Zoo</a:t>
            </a:r>
          </a:p>
          <a:p>
            <a:pPr algn="ctr"/>
            <a:r>
              <a:rPr lang="en-US" sz="1500" dirty="0" err="1"/>
              <a:t>Skateland</a:t>
            </a:r>
            <a:r>
              <a:rPr lang="en-US" sz="1500" dirty="0"/>
              <a:t> (STEM projects)</a:t>
            </a:r>
          </a:p>
          <a:p>
            <a:pPr algn="ctr"/>
            <a:r>
              <a:rPr lang="en-US" sz="1500" dirty="0"/>
              <a:t>American Heritage Festival/We Make History</a:t>
            </a:r>
          </a:p>
          <a:p>
            <a:pPr algn="ctr"/>
            <a:r>
              <a:rPr lang="en-US" sz="1500" dirty="0"/>
              <a:t>Grand Canyon</a:t>
            </a:r>
          </a:p>
          <a:p>
            <a:pPr algn="ctr"/>
            <a:r>
              <a:rPr lang="en-US" sz="1500" dirty="0"/>
              <a:t>Sonoran Desert Museum</a:t>
            </a:r>
          </a:p>
          <a:p>
            <a:pPr algn="ctr"/>
            <a:r>
              <a:rPr lang="en-US" sz="1500" dirty="0"/>
              <a:t>Phoenix Symphony</a:t>
            </a:r>
          </a:p>
          <a:p>
            <a:pPr algn="ctr"/>
            <a:r>
              <a:rPr lang="en-US" sz="1500" dirty="0"/>
              <a:t>Herberger Theater</a:t>
            </a:r>
          </a:p>
          <a:p>
            <a:pPr algn="ctr"/>
            <a:r>
              <a:rPr lang="en-US" sz="1500" dirty="0"/>
              <a:t>AZ Natural History Museum</a:t>
            </a:r>
          </a:p>
          <a:p>
            <a:pPr algn="ctr"/>
            <a:r>
              <a:rPr lang="en-US" sz="1500" dirty="0"/>
              <a:t>AZ Science Museum</a:t>
            </a:r>
          </a:p>
          <a:p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32823B-615D-42F6-BFD8-7B1CFB94B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223" y="998919"/>
            <a:ext cx="3032549" cy="1299664"/>
          </a:xfrm>
          <a:prstGeom prst="rect">
            <a:avLst/>
          </a:prstGeom>
          <a:solidFill>
            <a:srgbClr val="0070C0"/>
          </a:solidFill>
          <a:ln w="38100" cmpd="thickThin"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7BE0DD-5E33-4374-9078-1ED8F5758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623" y="3323578"/>
            <a:ext cx="1855688" cy="5527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C29AE7-2CAC-4BFA-8E84-648261717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827" y="4437645"/>
            <a:ext cx="2199221" cy="1241627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8BB8FDB-7ACB-4A9A-AD11-481BE0ED11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91" y="969651"/>
            <a:ext cx="1623052" cy="2025158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F64ED26-EA1B-4416-953E-F2CF5CAAD6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813" y="4524564"/>
            <a:ext cx="2573480" cy="1286740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72FBB14-EBBF-4748-8D8D-1FA7080D5E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1955" y="1046696"/>
            <a:ext cx="2078831" cy="1171575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AB43911-A203-4A6F-91CD-B9A975E18A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1121" y="2898545"/>
            <a:ext cx="3121803" cy="1241627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1605182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2209800"/>
            <a:ext cx="79248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73050" lvl="0" indent="-2730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D0101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30303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685800"/>
            <a:ext cx="792480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4000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4AF3369-37E3-A500-6FB0-5862858B9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02" y="1039946"/>
            <a:ext cx="8134459" cy="457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86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5091" y="307675"/>
            <a:ext cx="6477000" cy="59400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Communication</a:t>
            </a:r>
          </a:p>
          <a:p>
            <a:pPr algn="ctr"/>
            <a:endParaRPr lang="en-US" sz="2400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 typeface="Times" panose="02020603050405020304" pitchFamily="18" charset="0"/>
              <a:buChar char="•"/>
            </a:pPr>
            <a:r>
              <a:rPr lang="en-US" altLang="en-US" sz="2200" dirty="0">
                <a:latin typeface="Century Gothic"/>
              </a:rPr>
              <a:t>Open Door Policy… be sure to keep in touch!  We are partners this year.</a:t>
            </a:r>
          </a:p>
          <a:p>
            <a:pPr>
              <a:spcBef>
                <a:spcPct val="0"/>
              </a:spcBef>
              <a:buFont typeface="Times" panose="02020603050405020304" pitchFamily="18" charset="0"/>
              <a:buChar char="•"/>
            </a:pPr>
            <a:endParaRPr lang="en-US" altLang="en-US" sz="2200" dirty="0">
              <a:latin typeface="Century Gothic" panose="020B0502020202020204" pitchFamily="34" charset="0"/>
            </a:endParaRPr>
          </a:p>
          <a:p>
            <a:pPr>
              <a:spcBef>
                <a:spcPct val="0"/>
              </a:spcBef>
              <a:buFont typeface="Times" panose="02020603050405020304" pitchFamily="18" charset="0"/>
              <a:buChar char="•"/>
            </a:pPr>
            <a:r>
              <a:rPr lang="en-US" altLang="en-US" sz="2200" dirty="0">
                <a:latin typeface="Century Gothic"/>
              </a:rPr>
              <a:t>White binder goes back and forth each day</a:t>
            </a:r>
          </a:p>
          <a:p>
            <a:pPr>
              <a:spcBef>
                <a:spcPct val="0"/>
              </a:spcBef>
              <a:buFont typeface="Times" panose="02020603050405020304" pitchFamily="18" charset="0"/>
              <a:buChar char="•"/>
            </a:pPr>
            <a:r>
              <a:rPr lang="en-US" altLang="en-US" sz="2200" dirty="0">
                <a:latin typeface="Century Gothic" panose="020B0502020202020204" pitchFamily="34" charset="0"/>
              </a:rPr>
              <a:t>A  newsletter emailed each week</a:t>
            </a:r>
          </a:p>
          <a:p>
            <a:pPr>
              <a:spcBef>
                <a:spcPct val="0"/>
              </a:spcBef>
              <a:buFont typeface="Times" panose="02020603050405020304" pitchFamily="18" charset="0"/>
              <a:buChar char="•"/>
            </a:pPr>
            <a:endParaRPr lang="en-US" altLang="en-US" sz="2200" dirty="0">
              <a:latin typeface="Century Gothic" panose="020B0502020202020204" pitchFamily="34" charset="0"/>
            </a:endParaRPr>
          </a:p>
          <a:p>
            <a:pPr>
              <a:spcBef>
                <a:spcPct val="0"/>
              </a:spcBef>
              <a:buFont typeface="Times" panose="02020603050405020304" pitchFamily="18" charset="0"/>
              <a:buChar char="•"/>
            </a:pPr>
            <a:r>
              <a:rPr lang="en-US" altLang="en-US" sz="2200" dirty="0">
                <a:latin typeface="Century Gothic" panose="020B0502020202020204" pitchFamily="34" charset="0"/>
              </a:rPr>
              <a:t>Conferences are held in August and February    </a:t>
            </a:r>
          </a:p>
          <a:p>
            <a:pPr>
              <a:spcBef>
                <a:spcPct val="0"/>
              </a:spcBef>
            </a:pPr>
            <a:r>
              <a:rPr lang="en-US" altLang="en-US" sz="2200" dirty="0">
                <a:latin typeface="Century Gothic" panose="020B0502020202020204" pitchFamily="34" charset="0"/>
              </a:rPr>
              <a:t> this year. </a:t>
            </a:r>
          </a:p>
          <a:p>
            <a:pPr>
              <a:spcBef>
                <a:spcPct val="0"/>
              </a:spcBef>
            </a:pPr>
            <a:endParaRPr lang="en-US" altLang="en-US" sz="2200" dirty="0">
              <a:latin typeface="Century Gothic" panose="020B0502020202020204" pitchFamily="34" charset="0"/>
            </a:endParaRPr>
          </a:p>
          <a:p>
            <a:pPr>
              <a:spcBef>
                <a:spcPct val="0"/>
              </a:spcBef>
              <a:buFont typeface="Times" panose="02020603050405020304" pitchFamily="18" charset="0"/>
              <a:buChar char="•"/>
            </a:pPr>
            <a:r>
              <a:rPr lang="en-US" altLang="en-US" sz="2200" dirty="0">
                <a:latin typeface="Century Gothic" panose="020B0502020202020204" pitchFamily="34" charset="0"/>
              </a:rPr>
              <a:t>Please allow 24 hours for a response from me to e-mails/voicemails</a:t>
            </a:r>
          </a:p>
          <a:p>
            <a:pPr>
              <a:spcBef>
                <a:spcPct val="0"/>
              </a:spcBef>
            </a:pPr>
            <a:endParaRPr lang="en-US" altLang="en-US" sz="2200" dirty="0">
              <a:latin typeface="Century Gothic" panose="020B0502020202020204" pitchFamily="34" charset="0"/>
            </a:endParaRPr>
          </a:p>
          <a:p>
            <a:pPr>
              <a:spcBef>
                <a:spcPct val="0"/>
              </a:spcBef>
              <a:buFont typeface="Times" panose="02020603050405020304" pitchFamily="18" charset="0"/>
              <a:buChar char="•"/>
            </a:pPr>
            <a:r>
              <a:rPr lang="en-US" altLang="en-US" sz="2200" dirty="0">
                <a:latin typeface="Century Gothic" panose="020B0502020202020204" pitchFamily="34" charset="0"/>
              </a:rPr>
              <a:t>Email is the best way to contact me: hough.mary@cusd80.com </a:t>
            </a:r>
          </a:p>
        </p:txBody>
      </p:sp>
    </p:spTree>
    <p:extLst>
      <p:ext uri="{BB962C8B-B14F-4D97-AF65-F5344CB8AC3E}">
        <p14:creationId xmlns:p14="http://schemas.microsoft.com/office/powerpoint/2010/main" val="3061070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7800" y="2590800"/>
            <a:ext cx="708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latin typeface="Century Gothic" panose="020B0502020202020204" pitchFamily="34" charset="0"/>
              </a:rPr>
              <a:t>I will send an email out when I need donations for the classroom.  You may also receive a sign up to donate for classroom parties or special activities.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1066800"/>
            <a:ext cx="830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omic Sans MS" panose="030F0702030302020204" pitchFamily="66" charset="0"/>
              </a:rPr>
              <a:t>Classroom </a:t>
            </a:r>
          </a:p>
          <a:p>
            <a:pPr algn="ctr"/>
            <a:r>
              <a:rPr lang="en-US" sz="4400" dirty="0">
                <a:latin typeface="Comic Sans MS" panose="030F0702030302020204" pitchFamily="66" charset="0"/>
              </a:rPr>
              <a:t>Donations</a:t>
            </a:r>
          </a:p>
        </p:txBody>
      </p:sp>
    </p:spTree>
    <p:extLst>
      <p:ext uri="{BB962C8B-B14F-4D97-AF65-F5344CB8AC3E}">
        <p14:creationId xmlns:p14="http://schemas.microsoft.com/office/powerpoint/2010/main" val="4005720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A9BE49-7E8D-2C2D-3DB6-6DABFB570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10" y="857250"/>
            <a:ext cx="3967730" cy="5143500"/>
          </a:xfrm>
          <a:prstGeom prst="rect">
            <a:avLst/>
          </a:prstGeom>
        </p:spPr>
      </p:pic>
      <p:pic>
        <p:nvPicPr>
          <p:cNvPr id="1026" name="Picture 2" descr="Facebook - Wikipedia">
            <a:extLst>
              <a:ext uri="{FF2B5EF4-FFF2-40B4-BE49-F238E27FC236}">
                <a16:creationId xmlns:a16="http://schemas.microsoft.com/office/drawing/2014/main" id="{1E5C3B48-78FB-B4E4-E594-6ED92D114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879" y="1346598"/>
            <a:ext cx="1607344" cy="160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stagram - Wikipedia">
            <a:extLst>
              <a:ext uri="{FF2B5EF4-FFF2-40B4-BE49-F238E27FC236}">
                <a16:creationId xmlns:a16="http://schemas.microsoft.com/office/drawing/2014/main" id="{883C6C87-AE8E-3E93-9F46-0AF9229BA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879" y="3718323"/>
            <a:ext cx="1607344" cy="160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829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685800"/>
            <a:ext cx="7315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Comic Sans MS" panose="030F0702030302020204" pitchFamily="66" charset="0"/>
              </a:rPr>
              <a:t>THANK</a:t>
            </a:r>
          </a:p>
          <a:p>
            <a:pPr algn="ctr"/>
            <a:r>
              <a:rPr lang="en-US" sz="6600" dirty="0">
                <a:latin typeface="Comic Sans MS" panose="030F0702030302020204" pitchFamily="66" charset="0"/>
              </a:rPr>
              <a:t>YOU!</a:t>
            </a:r>
          </a:p>
        </p:txBody>
      </p:sp>
    </p:spTree>
    <p:extLst>
      <p:ext uri="{BB962C8B-B14F-4D97-AF65-F5344CB8AC3E}">
        <p14:creationId xmlns:p14="http://schemas.microsoft.com/office/powerpoint/2010/main" val="2477907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5334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Absences</a:t>
            </a:r>
          </a:p>
        </p:txBody>
      </p:sp>
      <p:sp>
        <p:nvSpPr>
          <p:cNvPr id="2" name="Rectangle 1"/>
          <p:cNvSpPr/>
          <p:nvPr/>
        </p:nvSpPr>
        <p:spPr>
          <a:xfrm>
            <a:off x="4114800" y="1676400"/>
            <a:ext cx="4572000" cy="4468916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marL="273050" indent="-2730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AD010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303030"/>
                </a:solidFill>
                <a:latin typeface="Century Gothic"/>
              </a:rPr>
              <a:t>Attendance is important in second grade.</a:t>
            </a:r>
            <a:endParaRPr lang="en-US" dirty="0"/>
          </a:p>
          <a:p>
            <a:pPr marL="273050" indent="-27305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AD010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303030"/>
                </a:solidFill>
                <a:latin typeface="Century Gothic"/>
              </a:rPr>
              <a:t>All missed work will be sent home when the child returns.</a:t>
            </a:r>
            <a:endParaRPr lang="en-US"/>
          </a:p>
          <a:p>
            <a:pPr marL="285750" lvl="0" indent="-2857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AD0101"/>
              </a:buClr>
              <a:buFont typeface="Arial"/>
              <a:buChar char="•"/>
            </a:pPr>
            <a:r>
              <a:rPr lang="en-US" altLang="en-US" dirty="0">
                <a:solidFill>
                  <a:srgbClr val="303030"/>
                </a:solidFill>
                <a:latin typeface="Century Gothic" panose="020B0502020202020204" pitchFamily="34" charset="0"/>
              </a:rPr>
              <a:t>The student has the same number of days they were absent to make up the work.</a:t>
            </a:r>
          </a:p>
          <a:p>
            <a:pPr marL="273050" lvl="0" indent="-2730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AD010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303030"/>
                </a:solidFill>
                <a:latin typeface="Century Gothic" panose="020B0502020202020204" pitchFamily="34" charset="0"/>
              </a:rPr>
              <a:t>I do not send work home prior to absences.</a:t>
            </a:r>
          </a:p>
          <a:p>
            <a:pPr marL="273050" lvl="0" indent="-2730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AD010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303030"/>
                </a:solidFill>
                <a:latin typeface="Century Gothic" panose="020B0502020202020204" pitchFamily="34" charset="0"/>
              </a:rPr>
              <a:t>Missed math tests will be made up upon return.</a:t>
            </a:r>
          </a:p>
          <a:p>
            <a:pPr marL="273050" lvl="0" indent="-2730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AD010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303030"/>
                </a:solidFill>
                <a:latin typeface="Century Gothic" panose="020B0502020202020204" pitchFamily="34" charset="0"/>
              </a:rPr>
              <a:t>Missed ELA tests are not made up but do not count against their grade.</a:t>
            </a:r>
          </a:p>
          <a:p>
            <a:pPr marL="273050" lvl="0" indent="-2730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AD010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303030"/>
                </a:solidFill>
                <a:latin typeface="Century Gothic"/>
              </a:rPr>
              <a:t>Please call in absences to the front office for the absence to be excused.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AD0101"/>
              </a:buClr>
            </a:pPr>
            <a:endParaRPr lang="en-US" altLang="en-US" dirty="0">
              <a:solidFill>
                <a:srgbClr val="30303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929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3200400"/>
            <a:ext cx="701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altLang="en-US" sz="2400" dirty="0">
                <a:latin typeface="Century Gothic" panose="020B0502020202020204" pitchFamily="34" charset="0"/>
              </a:rPr>
              <a:t>Percentage Grades</a:t>
            </a:r>
          </a:p>
          <a:p>
            <a:pPr marL="342900" indent="-342900">
              <a:buFont typeface="Arial"/>
              <a:buChar char="•"/>
            </a:pPr>
            <a:r>
              <a:rPr lang="en-US" altLang="en-US" sz="2400" dirty="0">
                <a:latin typeface="Century Gothic" panose="020B0502020202020204" pitchFamily="34" charset="0"/>
              </a:rPr>
              <a:t>Progress reports will be available on Infinite Campus halfway through the quarter</a:t>
            </a:r>
          </a:p>
          <a:p>
            <a:pPr marL="342900" indent="-342900">
              <a:buFont typeface="Arial"/>
              <a:buChar char="•"/>
            </a:pPr>
            <a:r>
              <a:rPr lang="en-US" altLang="en-US" sz="2400" dirty="0">
                <a:latin typeface="Century Gothic" panose="020B0502020202020204" pitchFamily="34" charset="0"/>
              </a:rPr>
              <a:t>Report cards can be accessed on Infinite Campus</a:t>
            </a:r>
          </a:p>
          <a:p>
            <a:pPr marL="342900" indent="-342900">
              <a:buFont typeface="Arial"/>
              <a:buChar char="•"/>
            </a:pPr>
            <a:r>
              <a:rPr lang="en-US" altLang="en-US" sz="2400" dirty="0">
                <a:latin typeface="Century Gothic" panose="020B0502020202020204" pitchFamily="34" charset="0"/>
              </a:rPr>
              <a:t>Parent teacher conferences in Fall and Spring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685800"/>
            <a:ext cx="792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omic Sans MS" panose="030F0702030302020204" pitchFamily="66" charset="0"/>
              </a:rPr>
              <a:t>Grades and </a:t>
            </a:r>
          </a:p>
          <a:p>
            <a:pPr algn="ctr"/>
            <a:r>
              <a:rPr lang="en-US" sz="4400" dirty="0">
                <a:latin typeface="Comic Sans MS" panose="030F0702030302020204" pitchFamily="66" charset="0"/>
              </a:rPr>
              <a:t>Report Cards</a:t>
            </a:r>
          </a:p>
        </p:txBody>
      </p:sp>
    </p:spTree>
    <p:extLst>
      <p:ext uri="{BB962C8B-B14F-4D97-AF65-F5344CB8AC3E}">
        <p14:creationId xmlns:p14="http://schemas.microsoft.com/office/powerpoint/2010/main" val="2744406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6200" y="1600200"/>
            <a:ext cx="4953000" cy="49675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73050" lvl="0" indent="-2730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AD0101"/>
              </a:buClr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303030"/>
                </a:solidFill>
                <a:latin typeface="Century Gothic" panose="020B0502020202020204" pitchFamily="34" charset="0"/>
              </a:rPr>
              <a:t>Packets go home on Mondays</a:t>
            </a:r>
          </a:p>
          <a:p>
            <a:pPr marL="273050" indent="-2730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AD0101"/>
              </a:buClr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303030"/>
                </a:solidFill>
                <a:latin typeface="Century Gothic"/>
              </a:rPr>
              <a:t>English/Language Arts, Spelling every day</a:t>
            </a:r>
          </a:p>
          <a:p>
            <a:pPr marL="273050" indent="-27305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AD0101"/>
              </a:buClr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303030"/>
                </a:solidFill>
                <a:latin typeface="Century Gothic"/>
              </a:rPr>
              <a:t>Math homework from textbook most nights</a:t>
            </a:r>
          </a:p>
          <a:p>
            <a:pPr marL="273050" lvl="0" indent="-2730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AD0101"/>
              </a:buClr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303030"/>
                </a:solidFill>
                <a:latin typeface="Century Gothic" panose="020B0502020202020204" pitchFamily="34" charset="0"/>
              </a:rPr>
              <a:t>Fluency Passage nightly</a:t>
            </a:r>
          </a:p>
          <a:p>
            <a:pPr marL="273050" lvl="0" indent="-2730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AD0101"/>
              </a:buClr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303030"/>
                </a:solidFill>
                <a:latin typeface="Century Gothic" panose="020B0502020202020204" pitchFamily="34" charset="0"/>
              </a:rPr>
              <a:t>Read for 20 minutes nightly and record </a:t>
            </a:r>
          </a:p>
          <a:p>
            <a:pPr marL="273050" lvl="0" indent="-2730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AD0101"/>
              </a:buClr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303030"/>
                </a:solidFill>
                <a:latin typeface="Century Gothic" panose="020B0502020202020204" pitchFamily="34" charset="0"/>
              </a:rPr>
              <a:t>Practice Math Facts – 5 minutes </a:t>
            </a:r>
          </a:p>
          <a:p>
            <a:pPr marL="273050" lvl="0" indent="-2730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AD0101"/>
              </a:buClr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303030"/>
                </a:solidFill>
                <a:latin typeface="Century Gothic" panose="020B0502020202020204" pitchFamily="34" charset="0"/>
              </a:rPr>
              <a:t>Parent signature needed</a:t>
            </a:r>
          </a:p>
          <a:p>
            <a:pPr marL="273050" lvl="0" indent="-2730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AD0101"/>
              </a:buClr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303030"/>
                </a:solidFill>
                <a:latin typeface="Century Gothic" panose="020B0502020202020204" pitchFamily="34" charset="0"/>
              </a:rPr>
              <a:t>Due on Friday – If late or missing loss of a “Fun Friday” letter and goes Quiet Room to work on homework </a:t>
            </a:r>
            <a:endParaRPr lang="en-US" altLang="en-US" sz="2200" b="1" dirty="0">
              <a:solidFill>
                <a:srgbClr val="303030"/>
              </a:solidFill>
              <a:latin typeface="Century Gothic" panose="020B0502020202020204" pitchFamily="34" charset="0"/>
            </a:endParaRPr>
          </a:p>
          <a:p>
            <a:pPr marL="273050" lvl="0" indent="-2730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AD0101"/>
              </a:buClr>
              <a:buFont typeface="Arial" panose="020B0604020202020204" pitchFamily="34" charset="0"/>
              <a:buChar char="•"/>
            </a:pPr>
            <a:r>
              <a:rPr lang="en-US" altLang="en-US" sz="2200" b="1" dirty="0">
                <a:solidFill>
                  <a:srgbClr val="303030"/>
                </a:solidFill>
                <a:latin typeface="Century Gothic" panose="020B0502020202020204" pitchFamily="34" charset="0"/>
              </a:rPr>
              <a:t>Please do not un-staple the homework packet</a:t>
            </a:r>
            <a:endParaRPr lang="en-US" altLang="en-US" sz="2200" dirty="0">
              <a:solidFill>
                <a:srgbClr val="30303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334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2744406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3048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Discipline/Accountability Plan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0" y="990600"/>
            <a:ext cx="4572000" cy="5632311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entury Gothic"/>
              </a:rPr>
              <a:t>Students follow Six Pillars (Respect, Responsibility, Caring, Fairness, Trustworthiness, Citizenship) and Classroom Rules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>
              <a:latin typeface="Century Gothic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entury Gothic"/>
              </a:rPr>
              <a:t>Be Kind Schoolwide Program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>
              <a:latin typeface="Century Gothic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entury Gothic"/>
              </a:rPr>
              <a:t>Positive behavior is rewarded through punch cards and class “moolah”.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>
              <a:latin typeface="Century Gothic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entury Gothic"/>
              </a:rPr>
              <a:t>Consequences for not following the rules include: Warnings, Missed Recess, Lost “Fun Friday” letters, Detention, School Wide Discipline Plan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>
              <a:latin typeface="Century Gothic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entury Gothic"/>
              </a:rPr>
              <a:t>Quiet Room on Fridays– (No homework, incomplete work, behavior)</a:t>
            </a:r>
          </a:p>
        </p:txBody>
      </p:sp>
    </p:spTree>
    <p:extLst>
      <p:ext uri="{BB962C8B-B14F-4D97-AF65-F5344CB8AC3E}">
        <p14:creationId xmlns:p14="http://schemas.microsoft.com/office/powerpoint/2010/main" val="2397579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1600200"/>
            <a:ext cx="79248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lvl="0" indent="-2730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D010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303030"/>
                </a:solidFill>
                <a:latin typeface="Century Gothic" panose="020B0502020202020204" pitchFamily="34" charset="0"/>
              </a:rPr>
              <a:t>Students receive a new “FUN FRIDAY” card at the start of each week (strip of paper with the words Fun Friday written on it)</a:t>
            </a:r>
          </a:p>
          <a:p>
            <a:pPr marL="274320" lvl="0" indent="-274320">
              <a:lnSpc>
                <a:spcPct val="90000"/>
              </a:lnSpc>
              <a:spcBef>
                <a:spcPct val="20000"/>
              </a:spcBef>
              <a:buClr>
                <a:srgbClr val="AD010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303030"/>
                </a:solidFill>
                <a:latin typeface="Century Gothic" panose="020B0502020202020204" pitchFamily="34" charset="0"/>
              </a:rPr>
              <a:t>Students maintain FUN FRIDAY letters provided they display positive behavior and responsibility on a daily basis</a:t>
            </a:r>
          </a:p>
          <a:p>
            <a:pPr marL="274320" lvl="0" indent="-274320">
              <a:lnSpc>
                <a:spcPct val="90000"/>
              </a:lnSpc>
              <a:spcBef>
                <a:spcPct val="20000"/>
              </a:spcBef>
              <a:buClr>
                <a:srgbClr val="AD010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303030"/>
                </a:solidFill>
                <a:latin typeface="Century Gothic" panose="020B0502020202020204" pitchFamily="34" charset="0"/>
              </a:rPr>
              <a:t>Students will lose letters (I cross off one at a time) if they choose to not follow classroom rules.  Examples include: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altLang="en-US" sz="2000" dirty="0">
                <a:latin typeface="Century Gothic" panose="020B0502020202020204" pitchFamily="34" charset="0"/>
              </a:rPr>
              <a:t>Late/No Homework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altLang="en-US" sz="2000" dirty="0">
                <a:latin typeface="Century Gothic" panose="020B0502020202020204" pitchFamily="34" charset="0"/>
              </a:rPr>
              <a:t>Not following 6-character pillars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altLang="en-US" sz="2000" dirty="0">
                <a:latin typeface="Century Gothic" panose="020B0502020202020204" pitchFamily="34" charset="0"/>
              </a:rPr>
              <a:t>Talking in the hallway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altLang="en-US" sz="2000" dirty="0">
                <a:latin typeface="Century Gothic" panose="020B0502020202020204" pitchFamily="34" charset="0"/>
              </a:rPr>
              <a:t>Off task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altLang="en-US" sz="2000" dirty="0">
                <a:latin typeface="Century Gothic" panose="020B0502020202020204" pitchFamily="34" charset="0"/>
              </a:rPr>
              <a:t>Classroom disruption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altLang="en-US" sz="2000" dirty="0">
                <a:latin typeface="Century Gothic" panose="020B0502020202020204" pitchFamily="34" charset="0"/>
              </a:rPr>
              <a:t>Talking while I am teaching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altLang="en-US" sz="2000" dirty="0">
                <a:latin typeface="Century Gothic" panose="020B0502020202020204" pitchFamily="34" charset="0"/>
              </a:rPr>
              <a:t>Unkind or disrespectful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altLang="en-US" sz="2000" dirty="0">
                <a:latin typeface="Century Gothic" panose="020B0502020202020204" pitchFamily="34" charset="0"/>
              </a:rPr>
              <a:t>Blurting</a:t>
            </a:r>
            <a:endParaRPr lang="en-US" altLang="en-US" sz="2000" dirty="0">
              <a:solidFill>
                <a:srgbClr val="30303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6858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Fun Friday Cards &amp; Class </a:t>
            </a:r>
            <a:r>
              <a:rPr lang="en-US" sz="4000" dirty="0" err="1">
                <a:latin typeface="Comic Sans MS" panose="030F0702030302020204" pitchFamily="66" charset="0"/>
              </a:rPr>
              <a:t>Moolah</a:t>
            </a:r>
            <a:endParaRPr lang="en-U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307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1600200"/>
            <a:ext cx="7924800" cy="4529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lvl="0" indent="-2730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D010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303030"/>
                </a:solidFill>
                <a:latin typeface="Century Gothic" panose="020B0502020202020204" pitchFamily="34" charset="0"/>
              </a:rPr>
              <a:t>Positive behavior is encouraged and rewarded through individual punch cards given to each student</a:t>
            </a:r>
          </a:p>
          <a:p>
            <a:pPr marL="274320" lvl="0" indent="-274320">
              <a:lnSpc>
                <a:spcPct val="90000"/>
              </a:lnSpc>
              <a:spcBef>
                <a:spcPct val="20000"/>
              </a:spcBef>
              <a:buClr>
                <a:srgbClr val="AD010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303030"/>
                </a:solidFill>
                <a:latin typeface="Century Gothic" panose="020B0502020202020204" pitchFamily="34" charset="0"/>
              </a:rPr>
              <a:t>Students earn “punches” for positive behavior noticed by teacher.  Examples include:</a:t>
            </a:r>
          </a:p>
          <a:p>
            <a:pPr marL="731520" lvl="1" indent="-274320">
              <a:lnSpc>
                <a:spcPct val="90000"/>
              </a:lnSpc>
              <a:spcBef>
                <a:spcPct val="20000"/>
              </a:spcBef>
              <a:buClr>
                <a:srgbClr val="AD010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303030"/>
                </a:solidFill>
                <a:latin typeface="Century Gothic" pitchFamily="34" charset="0"/>
              </a:rPr>
              <a:t>Homework</a:t>
            </a:r>
          </a:p>
          <a:p>
            <a:pPr marL="731520" lvl="1" indent="-274320">
              <a:lnSpc>
                <a:spcPct val="90000"/>
              </a:lnSpc>
              <a:spcBef>
                <a:spcPct val="20000"/>
              </a:spcBef>
              <a:buClr>
                <a:srgbClr val="AD010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303030"/>
                </a:solidFill>
                <a:latin typeface="Century Gothic" pitchFamily="34" charset="0"/>
              </a:rPr>
              <a:t>Demonstrating 6 Pillars</a:t>
            </a:r>
          </a:p>
          <a:p>
            <a:pPr marL="730250" lvl="1" indent="-273050">
              <a:lnSpc>
                <a:spcPct val="90000"/>
              </a:lnSpc>
              <a:spcBef>
                <a:spcPct val="20000"/>
              </a:spcBef>
              <a:buClr>
                <a:srgbClr val="AD010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303030"/>
                </a:solidFill>
                <a:latin typeface="Century Gothic" pitchFamily="34" charset="0"/>
              </a:rPr>
              <a:t>Participating</a:t>
            </a:r>
          </a:p>
          <a:p>
            <a:pPr marL="730250" lvl="1" indent="-273050">
              <a:lnSpc>
                <a:spcPct val="90000"/>
              </a:lnSpc>
              <a:spcBef>
                <a:spcPct val="20000"/>
              </a:spcBef>
              <a:buClr>
                <a:srgbClr val="AD010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303030"/>
                </a:solidFill>
                <a:latin typeface="Century Gothic" pitchFamily="34" charset="0"/>
              </a:rPr>
              <a:t>Working Quietly</a:t>
            </a:r>
          </a:p>
          <a:p>
            <a:pPr marL="730250" lvl="1" indent="-273050">
              <a:lnSpc>
                <a:spcPct val="90000"/>
              </a:lnSpc>
              <a:spcBef>
                <a:spcPct val="20000"/>
              </a:spcBef>
              <a:buClr>
                <a:srgbClr val="AD010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303030"/>
                </a:solidFill>
                <a:latin typeface="Century Gothic" pitchFamily="34" charset="0"/>
              </a:rPr>
              <a:t>On Task</a:t>
            </a:r>
          </a:p>
          <a:p>
            <a:pPr marL="730250" lvl="1" indent="-273050">
              <a:lnSpc>
                <a:spcPct val="90000"/>
              </a:lnSpc>
              <a:spcBef>
                <a:spcPct val="20000"/>
              </a:spcBef>
              <a:buClr>
                <a:srgbClr val="AD010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303030"/>
                </a:solidFill>
                <a:latin typeface="Century Gothic" pitchFamily="34" charset="0"/>
              </a:rPr>
              <a:t>Following Directions</a:t>
            </a:r>
          </a:p>
          <a:p>
            <a:pPr marL="730250" lvl="1" indent="-273050">
              <a:lnSpc>
                <a:spcPct val="90000"/>
              </a:lnSpc>
              <a:spcBef>
                <a:spcPct val="20000"/>
              </a:spcBef>
              <a:buClr>
                <a:srgbClr val="AD010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303030"/>
                </a:solidFill>
                <a:latin typeface="Century Gothic" pitchFamily="34" charset="0"/>
              </a:rPr>
              <a:t>Being Kind – helping others</a:t>
            </a: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AD010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303030"/>
                </a:solidFill>
                <a:latin typeface="Century Gothic" pitchFamily="34" charset="0"/>
              </a:rPr>
              <a:t>Upon filling up their punch card, students choose from a variety of rewards (lunch with teacher, homework pass, gum for a day, etc.)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6858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Punch cards</a:t>
            </a:r>
          </a:p>
        </p:txBody>
      </p:sp>
    </p:spTree>
    <p:extLst>
      <p:ext uri="{BB962C8B-B14F-4D97-AF65-F5344CB8AC3E}">
        <p14:creationId xmlns:p14="http://schemas.microsoft.com/office/powerpoint/2010/main" val="2629605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676400"/>
            <a:ext cx="7924800" cy="32932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Reading - Journeys</a:t>
            </a:r>
            <a:r>
              <a:rPr lang="en-US" altLang="en-US" sz="2800" dirty="0">
                <a:solidFill>
                  <a:prstClr val="black"/>
                </a:solidFill>
                <a:latin typeface="Century Gothic" panose="020B0502020202020204" pitchFamily="34" charset="0"/>
              </a:rPr>
              <a:t> (Think Central)</a:t>
            </a:r>
          </a:p>
          <a:p>
            <a:pPr lvl="3" fontAlgn="base">
              <a:spcBef>
                <a:spcPct val="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altLang="en-US" dirty="0">
                <a:latin typeface="Century Gothic"/>
              </a:rPr>
              <a:t>Whole Group, Small Group, Centers</a:t>
            </a:r>
          </a:p>
          <a:p>
            <a:pPr lvl="3" fontAlgn="base">
              <a:spcBef>
                <a:spcPct val="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alt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Apply phonetic decoding strategies</a:t>
            </a:r>
          </a:p>
          <a:p>
            <a:pPr lvl="3" fontAlgn="base">
              <a:spcBef>
                <a:spcPct val="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alt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Activate prior knowledge</a:t>
            </a:r>
          </a:p>
          <a:p>
            <a:pPr lvl="3" fontAlgn="base">
              <a:spcBef>
                <a:spcPct val="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alt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Use strategies to develop meaning</a:t>
            </a:r>
          </a:p>
          <a:p>
            <a:pPr lvl="3" fontAlgn="base">
              <a:spcBef>
                <a:spcPct val="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alt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Apply a variety of reading comprehension strategies</a:t>
            </a:r>
          </a:p>
          <a:p>
            <a:pPr lvl="3" fontAlgn="base">
              <a:spcBef>
                <a:spcPct val="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alt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Create daily reading opportunities</a:t>
            </a:r>
          </a:p>
          <a:p>
            <a:pPr lvl="3" fontAlgn="base">
              <a:spcBef>
                <a:spcPct val="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alt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Accelerated Reader (Incentives and awards)</a:t>
            </a:r>
          </a:p>
          <a:p>
            <a:pPr marL="1714500" lvl="3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Fridays are testing days for Language Arts.  We will have a spelling, vocabulary, grammar, phonics and comprehension test every Friday.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6858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Language Arts</a:t>
            </a:r>
          </a:p>
        </p:txBody>
      </p:sp>
    </p:spTree>
    <p:extLst>
      <p:ext uri="{BB962C8B-B14F-4D97-AF65-F5344CB8AC3E}">
        <p14:creationId xmlns:p14="http://schemas.microsoft.com/office/powerpoint/2010/main" val="2744406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2888</TotalTime>
  <Words>1375</Words>
  <Application>Microsoft Office PowerPoint</Application>
  <PresentationFormat>On-screen Show (4:3)</PresentationFormat>
  <Paragraphs>183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Beth Hough</cp:lastModifiedBy>
  <cp:revision>229</cp:revision>
  <dcterms:created xsi:type="dcterms:W3CDTF">2016-05-04T20:13:29Z</dcterms:created>
  <dcterms:modified xsi:type="dcterms:W3CDTF">2022-07-18T19:47:57Z</dcterms:modified>
</cp:coreProperties>
</file>