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4"/>
  </p:notesMasterIdLst>
  <p:handoutMasterIdLst>
    <p:handoutMasterId r:id="rId35"/>
  </p:handoutMasterIdLst>
  <p:sldIdLst>
    <p:sldId id="257" r:id="rId3"/>
    <p:sldId id="258" r:id="rId4"/>
    <p:sldId id="259" r:id="rId5"/>
    <p:sldId id="287" r:id="rId6"/>
    <p:sldId id="261" r:id="rId7"/>
    <p:sldId id="260" r:id="rId8"/>
    <p:sldId id="263" r:id="rId9"/>
    <p:sldId id="301" r:id="rId10"/>
    <p:sldId id="264" r:id="rId11"/>
    <p:sldId id="291" r:id="rId12"/>
    <p:sldId id="266" r:id="rId13"/>
    <p:sldId id="267" r:id="rId14"/>
    <p:sldId id="288" r:id="rId15"/>
    <p:sldId id="290" r:id="rId16"/>
    <p:sldId id="289" r:id="rId17"/>
    <p:sldId id="292" r:id="rId18"/>
    <p:sldId id="293" r:id="rId19"/>
    <p:sldId id="268" r:id="rId20"/>
    <p:sldId id="269" r:id="rId21"/>
    <p:sldId id="270" r:id="rId22"/>
    <p:sldId id="271" r:id="rId23"/>
    <p:sldId id="272" r:id="rId24"/>
    <p:sldId id="294" r:id="rId25"/>
    <p:sldId id="295" r:id="rId26"/>
    <p:sldId id="296" r:id="rId27"/>
    <p:sldId id="297" r:id="rId28"/>
    <p:sldId id="298" r:id="rId29"/>
    <p:sldId id="299" r:id="rId30"/>
    <p:sldId id="281" r:id="rId31"/>
    <p:sldId id="283" r:id="rId32"/>
    <p:sldId id="300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00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EB6C6F-6E16-4691-9EC1-387E64692998}" v="145" dt="2023-01-09T22:18:09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pen, Andrea" userId="b10ea365-2b80-4730-bc5a-b8dd1477b131" providerId="ADAL" clId="{54EB6C6F-6E16-4691-9EC1-387E64692998}"/>
    <pc:docChg chg="undo custSel addSld delSld modSld sldOrd">
      <pc:chgData name="Gapen, Andrea" userId="b10ea365-2b80-4730-bc5a-b8dd1477b131" providerId="ADAL" clId="{54EB6C6F-6E16-4691-9EC1-387E64692998}" dt="2023-01-09T22:18:49.732" v="1102" actId="122"/>
      <pc:docMkLst>
        <pc:docMk/>
      </pc:docMkLst>
      <pc:sldChg chg="modSp mod">
        <pc:chgData name="Gapen, Andrea" userId="b10ea365-2b80-4730-bc5a-b8dd1477b131" providerId="ADAL" clId="{54EB6C6F-6E16-4691-9EC1-387E64692998}" dt="2022-11-28T18:29:55.996" v="893" actId="403"/>
        <pc:sldMkLst>
          <pc:docMk/>
          <pc:sldMk cId="2986569864" sldId="257"/>
        </pc:sldMkLst>
        <pc:spChg chg="mod">
          <ac:chgData name="Gapen, Andrea" userId="b10ea365-2b80-4730-bc5a-b8dd1477b131" providerId="ADAL" clId="{54EB6C6F-6E16-4691-9EC1-387E64692998}" dt="2022-11-28T18:29:55.996" v="893" actId="403"/>
          <ac:spMkLst>
            <pc:docMk/>
            <pc:sldMk cId="2986569864" sldId="257"/>
            <ac:spMk id="57" creationId="{00000000-0000-0000-0000-000000000000}"/>
          </ac:spMkLst>
        </pc:spChg>
      </pc:sldChg>
      <pc:sldChg chg="modSp">
        <pc:chgData name="Gapen, Andrea" userId="b10ea365-2b80-4730-bc5a-b8dd1477b131" providerId="ADAL" clId="{54EB6C6F-6E16-4691-9EC1-387E64692998}" dt="2022-11-29T18:27:24.072" v="1030" actId="20577"/>
        <pc:sldMkLst>
          <pc:docMk/>
          <pc:sldMk cId="1722202958" sldId="259"/>
        </pc:sldMkLst>
        <pc:spChg chg="mod">
          <ac:chgData name="Gapen, Andrea" userId="b10ea365-2b80-4730-bc5a-b8dd1477b131" providerId="ADAL" clId="{54EB6C6F-6E16-4691-9EC1-387E64692998}" dt="2022-11-29T18:27:24.072" v="1030" actId="20577"/>
          <ac:spMkLst>
            <pc:docMk/>
            <pc:sldMk cId="1722202958" sldId="259"/>
            <ac:spMk id="84" creationId="{00000000-0000-0000-0000-000000000000}"/>
          </ac:spMkLst>
        </pc:spChg>
      </pc:sldChg>
      <pc:sldChg chg="addSp delSp modSp mod">
        <pc:chgData name="Gapen, Andrea" userId="b10ea365-2b80-4730-bc5a-b8dd1477b131" providerId="ADAL" clId="{54EB6C6F-6E16-4691-9EC1-387E64692998}" dt="2022-11-28T17:58:31.539" v="712" actId="20577"/>
        <pc:sldMkLst>
          <pc:docMk/>
          <pc:sldMk cId="3987279331" sldId="260"/>
        </pc:sldMkLst>
        <pc:spChg chg="add mod">
          <ac:chgData name="Gapen, Andrea" userId="b10ea365-2b80-4730-bc5a-b8dd1477b131" providerId="ADAL" clId="{54EB6C6F-6E16-4691-9EC1-387E64692998}" dt="2022-11-28T17:58:31.539" v="712" actId="20577"/>
          <ac:spMkLst>
            <pc:docMk/>
            <pc:sldMk cId="3987279331" sldId="260"/>
            <ac:spMk id="3" creationId="{2CBE6F94-4F3A-9EC7-1B3E-648834049A27}"/>
          </ac:spMkLst>
        </pc:spChg>
        <pc:spChg chg="del">
          <ac:chgData name="Gapen, Andrea" userId="b10ea365-2b80-4730-bc5a-b8dd1477b131" providerId="ADAL" clId="{54EB6C6F-6E16-4691-9EC1-387E64692998}" dt="2022-11-28T17:58:22.286" v="709" actId="478"/>
          <ac:spMkLst>
            <pc:docMk/>
            <pc:sldMk cId="3987279331" sldId="260"/>
            <ac:spMk id="4" creationId="{00000000-0000-0000-0000-000000000000}"/>
          </ac:spMkLst>
        </pc:spChg>
      </pc:sldChg>
      <pc:sldChg chg="ord">
        <pc:chgData name="Gapen, Andrea" userId="b10ea365-2b80-4730-bc5a-b8dd1477b131" providerId="ADAL" clId="{54EB6C6F-6E16-4691-9EC1-387E64692998}" dt="2022-11-28T18:00:06.758" v="717"/>
        <pc:sldMkLst>
          <pc:docMk/>
          <pc:sldMk cId="1803564751" sldId="261"/>
        </pc:sldMkLst>
      </pc:sldChg>
      <pc:sldChg chg="modSp mod">
        <pc:chgData name="Gapen, Andrea" userId="b10ea365-2b80-4730-bc5a-b8dd1477b131" providerId="ADAL" clId="{54EB6C6F-6E16-4691-9EC1-387E64692998}" dt="2022-11-28T18:31:52.946" v="894" actId="113"/>
        <pc:sldMkLst>
          <pc:docMk/>
          <pc:sldMk cId="1884386776" sldId="264"/>
        </pc:sldMkLst>
        <pc:spChg chg="mod">
          <ac:chgData name="Gapen, Andrea" userId="b10ea365-2b80-4730-bc5a-b8dd1477b131" providerId="ADAL" clId="{54EB6C6F-6E16-4691-9EC1-387E64692998}" dt="2022-11-28T18:31:52.946" v="894" actId="113"/>
          <ac:spMkLst>
            <pc:docMk/>
            <pc:sldMk cId="1884386776" sldId="264"/>
            <ac:spMk id="105" creationId="{00000000-0000-0000-0000-000000000000}"/>
          </ac:spMkLst>
        </pc:spChg>
      </pc:sldChg>
      <pc:sldChg chg="addSp delSp modSp add del mod">
        <pc:chgData name="Gapen, Andrea" userId="b10ea365-2b80-4730-bc5a-b8dd1477b131" providerId="ADAL" clId="{54EB6C6F-6E16-4691-9EC1-387E64692998}" dt="2022-11-28T18:04:11.078" v="735"/>
        <pc:sldMkLst>
          <pc:docMk/>
          <pc:sldMk cId="76631176" sldId="265"/>
        </pc:sldMkLst>
        <pc:spChg chg="del">
          <ac:chgData name="Gapen, Andrea" userId="b10ea365-2b80-4730-bc5a-b8dd1477b131" providerId="ADAL" clId="{54EB6C6F-6E16-4691-9EC1-387E64692998}" dt="2022-11-28T17:01:40.918" v="0" actId="478"/>
          <ac:spMkLst>
            <pc:docMk/>
            <pc:sldMk cId="76631176" sldId="265"/>
            <ac:spMk id="4" creationId="{00000000-0000-0000-0000-000000000000}"/>
          </ac:spMkLst>
        </pc:spChg>
        <pc:spChg chg="add mod">
          <ac:chgData name="Gapen, Andrea" userId="b10ea365-2b80-4730-bc5a-b8dd1477b131" providerId="ADAL" clId="{54EB6C6F-6E16-4691-9EC1-387E64692998}" dt="2022-11-28T17:27:56.400" v="282" actId="20577"/>
          <ac:spMkLst>
            <pc:docMk/>
            <pc:sldMk cId="76631176" sldId="265"/>
            <ac:spMk id="7" creationId="{4E13F95C-8659-F268-15D5-70905243C6F3}"/>
          </ac:spMkLst>
        </pc:spChg>
        <pc:spChg chg="mod">
          <ac:chgData name="Gapen, Andrea" userId="b10ea365-2b80-4730-bc5a-b8dd1477b131" providerId="ADAL" clId="{54EB6C6F-6E16-4691-9EC1-387E64692998}" dt="2022-11-28T17:26:59.146" v="219" actId="1076"/>
          <ac:spMkLst>
            <pc:docMk/>
            <pc:sldMk cId="76631176" sldId="265"/>
            <ac:spMk id="132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17:26:20.447" v="218" actId="27636"/>
          <ac:spMkLst>
            <pc:docMk/>
            <pc:sldMk cId="76631176" sldId="265"/>
            <ac:spMk id="133" creationId="{00000000-0000-0000-0000-000000000000}"/>
          </ac:spMkLst>
        </pc:spChg>
        <pc:graphicFrameChg chg="add mod modGraphic">
          <ac:chgData name="Gapen, Andrea" userId="b10ea365-2b80-4730-bc5a-b8dd1477b131" providerId="ADAL" clId="{54EB6C6F-6E16-4691-9EC1-387E64692998}" dt="2022-11-28T17:23:50.176" v="196" actId="1076"/>
          <ac:graphicFrameMkLst>
            <pc:docMk/>
            <pc:sldMk cId="76631176" sldId="265"/>
            <ac:graphicFrameMk id="5" creationId="{836909D3-511B-EBD7-AEDD-5E3B6EA44076}"/>
          </ac:graphicFrameMkLst>
        </pc:graphicFrameChg>
      </pc:sldChg>
      <pc:sldChg chg="modSp add del mod">
        <pc:chgData name="Gapen, Andrea" userId="b10ea365-2b80-4730-bc5a-b8dd1477b131" providerId="ADAL" clId="{54EB6C6F-6E16-4691-9EC1-387E64692998}" dt="2022-11-28T18:04:43.811" v="744" actId="404"/>
        <pc:sldMkLst>
          <pc:docMk/>
          <pc:sldMk cId="2331534407" sldId="266"/>
        </pc:sldMkLst>
        <pc:graphicFrameChg chg="modGraphic">
          <ac:chgData name="Gapen, Andrea" userId="b10ea365-2b80-4730-bc5a-b8dd1477b131" providerId="ADAL" clId="{54EB6C6F-6E16-4691-9EC1-387E64692998}" dt="2022-11-28T18:04:43.811" v="744" actId="404"/>
          <ac:graphicFrameMkLst>
            <pc:docMk/>
            <pc:sldMk cId="2331534407" sldId="266"/>
            <ac:graphicFrameMk id="3" creationId="{A8148533-0D20-492E-A8F8-44DFB73F7F14}"/>
          </ac:graphicFrameMkLst>
        </pc:graphicFrameChg>
      </pc:sldChg>
      <pc:sldChg chg="modSp mod">
        <pc:chgData name="Gapen, Andrea" userId="b10ea365-2b80-4730-bc5a-b8dd1477b131" providerId="ADAL" clId="{54EB6C6F-6E16-4691-9EC1-387E64692998}" dt="2022-11-28T17:28:44.243" v="295" actId="20577"/>
        <pc:sldMkLst>
          <pc:docMk/>
          <pc:sldMk cId="2594425530" sldId="267"/>
        </pc:sldMkLst>
        <pc:spChg chg="mod">
          <ac:chgData name="Gapen, Andrea" userId="b10ea365-2b80-4730-bc5a-b8dd1477b131" providerId="ADAL" clId="{54EB6C6F-6E16-4691-9EC1-387E64692998}" dt="2022-11-28T17:28:21.366" v="283" actId="2711"/>
          <ac:spMkLst>
            <pc:docMk/>
            <pc:sldMk cId="2594425530" sldId="267"/>
            <ac:spMk id="221" creationId="{00000000-0000-0000-0000-000000000000}"/>
          </ac:spMkLst>
        </pc:spChg>
        <pc:graphicFrameChg chg="modGraphic">
          <ac:chgData name="Gapen, Andrea" userId="b10ea365-2b80-4730-bc5a-b8dd1477b131" providerId="ADAL" clId="{54EB6C6F-6E16-4691-9EC1-387E64692998}" dt="2022-11-28T17:28:44.243" v="295" actId="20577"/>
          <ac:graphicFrameMkLst>
            <pc:docMk/>
            <pc:sldMk cId="2594425530" sldId="267"/>
            <ac:graphicFrameMk id="222" creationId="{00000000-0000-0000-0000-000000000000}"/>
          </ac:graphicFrameMkLst>
        </pc:graphicFrameChg>
      </pc:sldChg>
      <pc:sldChg chg="modSp mod">
        <pc:chgData name="Gapen, Andrea" userId="b10ea365-2b80-4730-bc5a-b8dd1477b131" providerId="ADAL" clId="{54EB6C6F-6E16-4691-9EC1-387E64692998}" dt="2022-11-28T17:29:07.102" v="300" actId="2711"/>
        <pc:sldMkLst>
          <pc:docMk/>
          <pc:sldMk cId="716459184" sldId="268"/>
        </pc:sldMkLst>
        <pc:spChg chg="mod">
          <ac:chgData name="Gapen, Andrea" userId="b10ea365-2b80-4730-bc5a-b8dd1477b131" providerId="ADAL" clId="{54EB6C6F-6E16-4691-9EC1-387E64692998}" dt="2022-11-28T17:29:07.102" v="300" actId="2711"/>
          <ac:spMkLst>
            <pc:docMk/>
            <pc:sldMk cId="716459184" sldId="268"/>
            <ac:spMk id="285" creationId="{00000000-0000-0000-0000-000000000000}"/>
          </ac:spMkLst>
        </pc:spChg>
      </pc:sldChg>
      <pc:sldChg chg="addSp modSp mod">
        <pc:chgData name="Gapen, Andrea" userId="b10ea365-2b80-4730-bc5a-b8dd1477b131" providerId="ADAL" clId="{54EB6C6F-6E16-4691-9EC1-387E64692998}" dt="2022-11-28T20:13:39.266" v="1007" actId="1076"/>
        <pc:sldMkLst>
          <pc:docMk/>
          <pc:sldMk cId="1846802616" sldId="269"/>
        </pc:sldMkLst>
        <pc:spChg chg="mod">
          <ac:chgData name="Gapen, Andrea" userId="b10ea365-2b80-4730-bc5a-b8dd1477b131" providerId="ADAL" clId="{54EB6C6F-6E16-4691-9EC1-387E64692998}" dt="2022-11-28T17:36:01.033" v="387" actId="1076"/>
          <ac:spMkLst>
            <pc:docMk/>
            <pc:sldMk cId="1846802616" sldId="269"/>
            <ac:spMk id="287" creationId="{00000000-0000-0000-0000-000000000000}"/>
          </ac:spMkLst>
        </pc:spChg>
        <pc:picChg chg="mod">
          <ac:chgData name="Gapen, Andrea" userId="b10ea365-2b80-4730-bc5a-b8dd1477b131" providerId="ADAL" clId="{54EB6C6F-6E16-4691-9EC1-387E64692998}" dt="2022-11-28T17:33:48.103" v="340" actId="1076"/>
          <ac:picMkLst>
            <pc:docMk/>
            <pc:sldMk cId="1846802616" sldId="269"/>
            <ac:picMk id="2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4:08.840" v="344" actId="1076"/>
          <ac:picMkLst>
            <pc:docMk/>
            <pc:sldMk cId="1846802616" sldId="269"/>
            <ac:picMk id="3" creationId="{00000000-0000-0000-0000-000000000000}"/>
          </ac:picMkLst>
        </pc:picChg>
        <pc:picChg chg="add mod">
          <ac:chgData name="Gapen, Andrea" userId="b10ea365-2b80-4730-bc5a-b8dd1477b131" providerId="ADAL" clId="{54EB6C6F-6E16-4691-9EC1-387E64692998}" dt="2022-11-28T17:34:35.021" v="350" actId="1076"/>
          <ac:picMkLst>
            <pc:docMk/>
            <pc:sldMk cId="1846802616" sldId="269"/>
            <ac:picMk id="4" creationId="{C07C48BE-FCED-E5A3-69F7-C7036C3AC3D8}"/>
          </ac:picMkLst>
        </pc:picChg>
        <pc:picChg chg="add mod">
          <ac:chgData name="Gapen, Andrea" userId="b10ea365-2b80-4730-bc5a-b8dd1477b131" providerId="ADAL" clId="{54EB6C6F-6E16-4691-9EC1-387E64692998}" dt="2022-11-28T17:36:05.527" v="388" actId="1076"/>
          <ac:picMkLst>
            <pc:docMk/>
            <pc:sldMk cId="1846802616" sldId="269"/>
            <ac:picMk id="6" creationId="{6000490C-0A98-42C9-53F9-E8BDB44754DB}"/>
          </ac:picMkLst>
        </pc:picChg>
        <pc:picChg chg="mod">
          <ac:chgData name="Gapen, Andrea" userId="b10ea365-2b80-4730-bc5a-b8dd1477b131" providerId="ADAL" clId="{54EB6C6F-6E16-4691-9EC1-387E64692998}" dt="2022-11-28T20:13:28.707" v="1005" actId="1076"/>
          <ac:picMkLst>
            <pc:docMk/>
            <pc:sldMk cId="1846802616" sldId="269"/>
            <ac:picMk id="294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6:07.353" v="389" actId="1076"/>
          <ac:picMkLst>
            <pc:docMk/>
            <pc:sldMk cId="1846802616" sldId="269"/>
            <ac:picMk id="298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20:13:39.266" v="1007" actId="1076"/>
          <ac:picMkLst>
            <pc:docMk/>
            <pc:sldMk cId="1846802616" sldId="269"/>
            <ac:picMk id="1026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20:13:35.229" v="1006" actId="1076"/>
          <ac:picMkLst>
            <pc:docMk/>
            <pc:sldMk cId="1846802616" sldId="269"/>
            <ac:picMk id="37895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4:20.789" v="347" actId="1076"/>
          <ac:picMkLst>
            <pc:docMk/>
            <pc:sldMk cId="1846802616" sldId="269"/>
            <ac:picMk id="37896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3:58.900" v="343" actId="1076"/>
          <ac:picMkLst>
            <pc:docMk/>
            <pc:sldMk cId="1846802616" sldId="269"/>
            <ac:picMk id="37897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3:32.032" v="335" actId="1076"/>
          <ac:picMkLst>
            <pc:docMk/>
            <pc:sldMk cId="1846802616" sldId="269"/>
            <ac:picMk id="37898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3:54.324" v="342" actId="1076"/>
          <ac:picMkLst>
            <pc:docMk/>
            <pc:sldMk cId="1846802616" sldId="269"/>
            <ac:picMk id="37899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3:37.631" v="336" actId="1076"/>
          <ac:picMkLst>
            <pc:docMk/>
            <pc:sldMk cId="1846802616" sldId="269"/>
            <ac:picMk id="37900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33:52.896" v="341" actId="1076"/>
          <ac:picMkLst>
            <pc:docMk/>
            <pc:sldMk cId="1846802616" sldId="269"/>
            <ac:picMk id="37901" creationId="{00000000-0000-0000-0000-000000000000}"/>
          </ac:picMkLst>
        </pc:picChg>
      </pc:sldChg>
      <pc:sldChg chg="addSp modSp mod">
        <pc:chgData name="Gapen, Andrea" userId="b10ea365-2b80-4730-bc5a-b8dd1477b131" providerId="ADAL" clId="{54EB6C6F-6E16-4691-9EC1-387E64692998}" dt="2022-11-29T18:30:09.833" v="1043" actId="6549"/>
        <pc:sldMkLst>
          <pc:docMk/>
          <pc:sldMk cId="288305059" sldId="270"/>
        </pc:sldMkLst>
        <pc:spChg chg="add mod">
          <ac:chgData name="Gapen, Andrea" userId="b10ea365-2b80-4730-bc5a-b8dd1477b131" providerId="ADAL" clId="{54EB6C6F-6E16-4691-9EC1-387E64692998}" dt="2022-11-28T18:29:20.317" v="889" actId="2711"/>
          <ac:spMkLst>
            <pc:docMk/>
            <pc:sldMk cId="288305059" sldId="270"/>
            <ac:spMk id="2" creationId="{92860911-C5E3-BE72-CA6C-19DC6D9CEE0A}"/>
          </ac:spMkLst>
        </pc:spChg>
        <pc:graphicFrameChg chg="mod modGraphic">
          <ac:chgData name="Gapen, Andrea" userId="b10ea365-2b80-4730-bc5a-b8dd1477b131" providerId="ADAL" clId="{54EB6C6F-6E16-4691-9EC1-387E64692998}" dt="2022-11-29T18:30:09.833" v="1043" actId="6549"/>
          <ac:graphicFrameMkLst>
            <pc:docMk/>
            <pc:sldMk cId="288305059" sldId="270"/>
            <ac:graphicFrameMk id="329" creationId="{00000000-0000-0000-0000-000000000000}"/>
          </ac:graphicFrameMkLst>
        </pc:graphicFrameChg>
      </pc:sldChg>
      <pc:sldChg chg="addSp delSp modSp mod">
        <pc:chgData name="Gapen, Andrea" userId="b10ea365-2b80-4730-bc5a-b8dd1477b131" providerId="ADAL" clId="{54EB6C6F-6E16-4691-9EC1-387E64692998}" dt="2022-11-29T18:31:56.565" v="1073" actId="1076"/>
        <pc:sldMkLst>
          <pc:docMk/>
          <pc:sldMk cId="517965690" sldId="271"/>
        </pc:sldMkLst>
        <pc:spChg chg="add mod">
          <ac:chgData name="Gapen, Andrea" userId="b10ea365-2b80-4730-bc5a-b8dd1477b131" providerId="ADAL" clId="{54EB6C6F-6E16-4691-9EC1-387E64692998}" dt="2022-11-29T18:30:53.733" v="1062" actId="403"/>
          <ac:spMkLst>
            <pc:docMk/>
            <pc:sldMk cId="517965690" sldId="271"/>
            <ac:spMk id="3" creationId="{63ADC841-5FEE-7C94-BF00-00989482FC0F}"/>
          </ac:spMkLst>
        </pc:spChg>
        <pc:spChg chg="add mod">
          <ac:chgData name="Gapen, Andrea" userId="b10ea365-2b80-4730-bc5a-b8dd1477b131" providerId="ADAL" clId="{54EB6C6F-6E16-4691-9EC1-387E64692998}" dt="2022-11-29T18:31:14.354" v="1068" actId="6549"/>
          <ac:spMkLst>
            <pc:docMk/>
            <pc:sldMk cId="517965690" sldId="271"/>
            <ac:spMk id="6" creationId="{FEFCD865-B1AC-70E9-2FA3-77F0F4A7355A}"/>
          </ac:spMkLst>
        </pc:spChg>
        <pc:spChg chg="add mod">
          <ac:chgData name="Gapen, Andrea" userId="b10ea365-2b80-4730-bc5a-b8dd1477b131" providerId="ADAL" clId="{54EB6C6F-6E16-4691-9EC1-387E64692998}" dt="2022-11-29T18:31:17.410" v="1070" actId="20577"/>
          <ac:spMkLst>
            <pc:docMk/>
            <pc:sldMk cId="517965690" sldId="271"/>
            <ac:spMk id="7" creationId="{9912F4DF-365B-CCE3-DE2A-12F9262E59C7}"/>
          </ac:spMkLst>
        </pc:spChg>
        <pc:spChg chg="mod topLvl">
          <ac:chgData name="Gapen, Andrea" userId="b10ea365-2b80-4730-bc5a-b8dd1477b131" providerId="ADAL" clId="{54EB6C6F-6E16-4691-9EC1-387E64692998}" dt="2022-11-29T18:31:06.917" v="1064" actId="6549"/>
          <ac:spMkLst>
            <pc:docMk/>
            <pc:sldMk cId="517965690" sldId="271"/>
            <ac:spMk id="19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9T18:31:10.478" v="1066" actId="20577"/>
          <ac:spMkLst>
            <pc:docMk/>
            <pc:sldMk cId="517965690" sldId="271"/>
            <ac:spMk id="21" creationId="{00000000-0000-0000-0000-000000000000}"/>
          </ac:spMkLst>
        </pc:spChg>
        <pc:spChg chg="del mod">
          <ac:chgData name="Gapen, Andrea" userId="b10ea365-2b80-4730-bc5a-b8dd1477b131" providerId="ADAL" clId="{54EB6C6F-6E16-4691-9EC1-387E64692998}" dt="2022-11-28T17:39:37.216" v="397" actId="478"/>
          <ac:spMkLst>
            <pc:docMk/>
            <pc:sldMk cId="517965690" sldId="271"/>
            <ac:spMk id="320" creationId="{00000000-0000-0000-0000-000000000000}"/>
          </ac:spMkLst>
        </pc:spChg>
        <pc:spChg chg="del mod">
          <ac:chgData name="Gapen, Andrea" userId="b10ea365-2b80-4730-bc5a-b8dd1477b131" providerId="ADAL" clId="{54EB6C6F-6E16-4691-9EC1-387E64692998}" dt="2022-11-28T17:40:03.969" v="423" actId="478"/>
          <ac:spMkLst>
            <pc:docMk/>
            <pc:sldMk cId="517965690" sldId="271"/>
            <ac:spMk id="323" creationId="{00000000-0000-0000-0000-000000000000}"/>
          </ac:spMkLst>
        </pc:spChg>
        <pc:grpChg chg="del mod">
          <ac:chgData name="Gapen, Andrea" userId="b10ea365-2b80-4730-bc5a-b8dd1477b131" providerId="ADAL" clId="{54EB6C6F-6E16-4691-9EC1-387E64692998}" dt="2022-11-28T17:42:41.650" v="524" actId="165"/>
          <ac:grpSpMkLst>
            <pc:docMk/>
            <pc:sldMk cId="517965690" sldId="271"/>
            <ac:grpSpMk id="17" creationId="{00000000-0000-0000-0000-000000000000}"/>
          </ac:grpSpMkLst>
        </pc:grpChg>
        <pc:picChg chg="add mod">
          <ac:chgData name="Gapen, Andrea" userId="b10ea365-2b80-4730-bc5a-b8dd1477b131" providerId="ADAL" clId="{54EB6C6F-6E16-4691-9EC1-387E64692998}" dt="2022-11-29T18:31:56.565" v="1073" actId="1076"/>
          <ac:picMkLst>
            <pc:docMk/>
            <pc:sldMk cId="517965690" sldId="271"/>
            <ac:picMk id="2" creationId="{40DA1668-7DC5-CFF2-0321-EA37D9B7C37B}"/>
          </ac:picMkLst>
        </pc:picChg>
        <pc:picChg chg="add mod">
          <ac:chgData name="Gapen, Andrea" userId="b10ea365-2b80-4730-bc5a-b8dd1477b131" providerId="ADAL" clId="{54EB6C6F-6E16-4691-9EC1-387E64692998}" dt="2022-11-28T17:42:49.640" v="553" actId="1035"/>
          <ac:picMkLst>
            <pc:docMk/>
            <pc:sldMk cId="517965690" sldId="271"/>
            <ac:picMk id="4" creationId="{1C848D37-4350-6075-0878-34C2277444C2}"/>
          </ac:picMkLst>
        </pc:picChg>
        <pc:picChg chg="add mod">
          <ac:chgData name="Gapen, Andrea" userId="b10ea365-2b80-4730-bc5a-b8dd1477b131" providerId="ADAL" clId="{54EB6C6F-6E16-4691-9EC1-387E64692998}" dt="2022-11-28T17:42:49.640" v="553" actId="1035"/>
          <ac:picMkLst>
            <pc:docMk/>
            <pc:sldMk cId="517965690" sldId="271"/>
            <ac:picMk id="5" creationId="{BC016406-AF46-4DEA-AC54-FF1B3CF5616D}"/>
          </ac:picMkLst>
        </pc:picChg>
        <pc:picChg chg="mod topLvl">
          <ac:chgData name="Gapen, Andrea" userId="b10ea365-2b80-4730-bc5a-b8dd1477b131" providerId="ADAL" clId="{54EB6C6F-6E16-4691-9EC1-387E64692998}" dt="2022-11-28T17:42:49.640" v="553" actId="1035"/>
          <ac:picMkLst>
            <pc:docMk/>
            <pc:sldMk cId="517965690" sldId="271"/>
            <ac:picMk id="18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17:42:49.640" v="553" actId="1035"/>
          <ac:picMkLst>
            <pc:docMk/>
            <pc:sldMk cId="517965690" sldId="271"/>
            <ac:picMk id="20" creationId="{00000000-0000-0000-0000-000000000000}"/>
          </ac:picMkLst>
        </pc:picChg>
      </pc:sldChg>
      <pc:sldChg chg="addSp delSp modSp mod">
        <pc:chgData name="Gapen, Andrea" userId="b10ea365-2b80-4730-bc5a-b8dd1477b131" providerId="ADAL" clId="{54EB6C6F-6E16-4691-9EC1-387E64692998}" dt="2022-11-28T18:33:59.602" v="904" actId="404"/>
        <pc:sldMkLst>
          <pc:docMk/>
          <pc:sldMk cId="4181619142" sldId="272"/>
        </pc:sldMkLst>
        <pc:spChg chg="mod">
          <ac:chgData name="Gapen, Andrea" userId="b10ea365-2b80-4730-bc5a-b8dd1477b131" providerId="ADAL" clId="{54EB6C6F-6E16-4691-9EC1-387E64692998}" dt="2022-11-28T18:33:59.602" v="904" actId="404"/>
          <ac:spMkLst>
            <pc:docMk/>
            <pc:sldMk cId="4181619142" sldId="272"/>
            <ac:spMk id="2" creationId="{00000000-0000-0000-0000-000000000000}"/>
          </ac:spMkLst>
        </pc:spChg>
        <pc:spChg chg="add mod">
          <ac:chgData name="Gapen, Andrea" userId="b10ea365-2b80-4730-bc5a-b8dd1477b131" providerId="ADAL" clId="{54EB6C6F-6E16-4691-9EC1-387E64692998}" dt="2022-11-28T17:54:18.155" v="701" actId="403"/>
          <ac:spMkLst>
            <pc:docMk/>
            <pc:sldMk cId="4181619142" sldId="272"/>
            <ac:spMk id="4" creationId="{19E3012E-ECFB-BBBB-1C22-ED589ADCDCF2}"/>
          </ac:spMkLst>
        </pc:spChg>
        <pc:spChg chg="add del mod">
          <ac:chgData name="Gapen, Andrea" userId="b10ea365-2b80-4730-bc5a-b8dd1477b131" providerId="ADAL" clId="{54EB6C6F-6E16-4691-9EC1-387E64692998}" dt="2022-11-28T17:54:24.314" v="703"/>
          <ac:spMkLst>
            <pc:docMk/>
            <pc:sldMk cId="4181619142" sldId="272"/>
            <ac:spMk id="5" creationId="{23587DA1-AF51-23DA-6CC8-D9552DD6F6D5}"/>
          </ac:spMkLst>
        </pc:spChg>
        <pc:spChg chg="add del mod">
          <ac:chgData name="Gapen, Andrea" userId="b10ea365-2b80-4730-bc5a-b8dd1477b131" providerId="ADAL" clId="{54EB6C6F-6E16-4691-9EC1-387E64692998}" dt="2022-11-28T18:33:11.356" v="897" actId="478"/>
          <ac:spMkLst>
            <pc:docMk/>
            <pc:sldMk cId="4181619142" sldId="272"/>
            <ac:spMk id="6" creationId="{712CFEFA-4C79-2D67-155C-611B93D6038E}"/>
          </ac:spMkLst>
        </pc:spChg>
        <pc:spChg chg="add del mod">
          <ac:chgData name="Gapen, Andrea" userId="b10ea365-2b80-4730-bc5a-b8dd1477b131" providerId="ADAL" clId="{54EB6C6F-6E16-4691-9EC1-387E64692998}" dt="2022-11-28T18:33:25.906" v="900" actId="478"/>
          <ac:spMkLst>
            <pc:docMk/>
            <pc:sldMk cId="4181619142" sldId="272"/>
            <ac:spMk id="7" creationId="{71A22806-3BAF-91B2-BA96-EF4D50062CE7}"/>
          </ac:spMkLst>
        </pc:spChg>
        <pc:spChg chg="del mod">
          <ac:chgData name="Gapen, Andrea" userId="b10ea365-2b80-4730-bc5a-b8dd1477b131" providerId="ADAL" clId="{54EB6C6F-6E16-4691-9EC1-387E64692998}" dt="2022-11-28T17:44:43.723" v="602" actId="478"/>
          <ac:spMkLst>
            <pc:docMk/>
            <pc:sldMk cId="4181619142" sldId="272"/>
            <ac:spMk id="334" creationId="{00000000-0000-0000-0000-000000000000}"/>
          </ac:spMkLst>
        </pc:spChg>
        <pc:picChg chg="add mod">
          <ac:chgData name="Gapen, Andrea" userId="b10ea365-2b80-4730-bc5a-b8dd1477b131" providerId="ADAL" clId="{54EB6C6F-6E16-4691-9EC1-387E64692998}" dt="2022-11-28T18:33:53.832" v="902" actId="1076"/>
          <ac:picMkLst>
            <pc:docMk/>
            <pc:sldMk cId="4181619142" sldId="272"/>
            <ac:picMk id="9" creationId="{D436F0CC-F016-7EC2-2468-CAABE7B8FC3B}"/>
          </ac:picMkLst>
        </pc:picChg>
        <pc:picChg chg="del mod">
          <ac:chgData name="Gapen, Andrea" userId="b10ea365-2b80-4730-bc5a-b8dd1477b131" providerId="ADAL" clId="{54EB6C6F-6E16-4691-9EC1-387E64692998}" dt="2022-11-28T17:45:17.900" v="628" actId="478"/>
          <ac:picMkLst>
            <pc:docMk/>
            <pc:sldMk cId="4181619142" sldId="272"/>
            <ac:picMk id="2050" creationId="{00000000-0000-0000-0000-000000000000}"/>
          </ac:picMkLst>
        </pc:picChg>
      </pc:sldChg>
      <pc:sldChg chg="del">
        <pc:chgData name="Gapen, Andrea" userId="b10ea365-2b80-4730-bc5a-b8dd1477b131" providerId="ADAL" clId="{54EB6C6F-6E16-4691-9EC1-387E64692998}" dt="2022-11-28T18:07:57.568" v="755" actId="2696"/>
        <pc:sldMkLst>
          <pc:docMk/>
          <pc:sldMk cId="1289786686" sldId="273"/>
        </pc:sldMkLst>
      </pc:sldChg>
      <pc:sldChg chg="del">
        <pc:chgData name="Gapen, Andrea" userId="b10ea365-2b80-4730-bc5a-b8dd1477b131" providerId="ADAL" clId="{54EB6C6F-6E16-4691-9EC1-387E64692998}" dt="2022-11-28T18:08:54.115" v="778" actId="47"/>
        <pc:sldMkLst>
          <pc:docMk/>
          <pc:sldMk cId="3829046910" sldId="274"/>
        </pc:sldMkLst>
      </pc:sldChg>
      <pc:sldChg chg="del ord">
        <pc:chgData name="Gapen, Andrea" userId="b10ea365-2b80-4730-bc5a-b8dd1477b131" providerId="ADAL" clId="{54EB6C6F-6E16-4691-9EC1-387E64692998}" dt="2022-11-28T18:01:31.652" v="723" actId="47"/>
        <pc:sldMkLst>
          <pc:docMk/>
          <pc:sldMk cId="1083404420" sldId="275"/>
        </pc:sldMkLst>
      </pc:sldChg>
      <pc:sldChg chg="del ord">
        <pc:chgData name="Gapen, Andrea" userId="b10ea365-2b80-4730-bc5a-b8dd1477b131" providerId="ADAL" clId="{54EB6C6F-6E16-4691-9EC1-387E64692998}" dt="2022-11-28T18:02:41.328" v="729" actId="47"/>
        <pc:sldMkLst>
          <pc:docMk/>
          <pc:sldMk cId="2397784848" sldId="277"/>
        </pc:sldMkLst>
      </pc:sldChg>
      <pc:sldChg chg="del ord">
        <pc:chgData name="Gapen, Andrea" userId="b10ea365-2b80-4730-bc5a-b8dd1477b131" providerId="ADAL" clId="{54EB6C6F-6E16-4691-9EC1-387E64692998}" dt="2022-11-28T18:02:26.859" v="727" actId="47"/>
        <pc:sldMkLst>
          <pc:docMk/>
          <pc:sldMk cId="1142930805" sldId="278"/>
        </pc:sldMkLst>
      </pc:sldChg>
      <pc:sldChg chg="del">
        <pc:chgData name="Gapen, Andrea" userId="b10ea365-2b80-4730-bc5a-b8dd1477b131" providerId="ADAL" clId="{54EB6C6F-6E16-4691-9EC1-387E64692998}" dt="2022-11-28T18:06:02.517" v="746" actId="2696"/>
        <pc:sldMkLst>
          <pc:docMk/>
          <pc:sldMk cId="137499925" sldId="279"/>
        </pc:sldMkLst>
      </pc:sldChg>
      <pc:sldChg chg="del">
        <pc:chgData name="Gapen, Andrea" userId="b10ea365-2b80-4730-bc5a-b8dd1477b131" providerId="ADAL" clId="{54EB6C6F-6E16-4691-9EC1-387E64692998}" dt="2022-11-28T18:24:59.757" v="829" actId="47"/>
        <pc:sldMkLst>
          <pc:docMk/>
          <pc:sldMk cId="651803986" sldId="280"/>
        </pc:sldMkLst>
      </pc:sldChg>
      <pc:sldChg chg="modSp mod">
        <pc:chgData name="Gapen, Andrea" userId="b10ea365-2b80-4730-bc5a-b8dd1477b131" providerId="ADAL" clId="{54EB6C6F-6E16-4691-9EC1-387E64692998}" dt="2022-11-28T18:40:50.203" v="978" actId="403"/>
        <pc:sldMkLst>
          <pc:docMk/>
          <pc:sldMk cId="743426643" sldId="281"/>
        </pc:sldMkLst>
        <pc:spChg chg="mod">
          <ac:chgData name="Gapen, Andrea" userId="b10ea365-2b80-4730-bc5a-b8dd1477b131" providerId="ADAL" clId="{54EB6C6F-6E16-4691-9EC1-387E64692998}" dt="2022-11-28T18:40:50.203" v="978" actId="403"/>
          <ac:spMkLst>
            <pc:docMk/>
            <pc:sldMk cId="743426643" sldId="281"/>
            <ac:spMk id="2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18:38:14.783" v="969" actId="1076"/>
          <ac:spMkLst>
            <pc:docMk/>
            <pc:sldMk cId="743426643" sldId="281"/>
            <ac:spMk id="4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18:26:52.988" v="843" actId="1076"/>
          <ac:spMkLst>
            <pc:docMk/>
            <pc:sldMk cId="743426643" sldId="281"/>
            <ac:spMk id="8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18:40:12.509" v="973" actId="1076"/>
          <ac:spMkLst>
            <pc:docMk/>
            <pc:sldMk cId="743426643" sldId="281"/>
            <ac:spMk id="9" creationId="{00000000-0000-0000-0000-000000000000}"/>
          </ac:spMkLst>
        </pc:spChg>
      </pc:sldChg>
      <pc:sldChg chg="del">
        <pc:chgData name="Gapen, Andrea" userId="b10ea365-2b80-4730-bc5a-b8dd1477b131" providerId="ADAL" clId="{54EB6C6F-6E16-4691-9EC1-387E64692998}" dt="2022-11-28T18:27:02.979" v="844" actId="47"/>
        <pc:sldMkLst>
          <pc:docMk/>
          <pc:sldMk cId="1964828178" sldId="282"/>
        </pc:sldMkLst>
      </pc:sldChg>
      <pc:sldChg chg="modSp mod">
        <pc:chgData name="Gapen, Andrea" userId="b10ea365-2b80-4730-bc5a-b8dd1477b131" providerId="ADAL" clId="{54EB6C6F-6E16-4691-9EC1-387E64692998}" dt="2022-11-28T18:27:30.913" v="851" actId="403"/>
        <pc:sldMkLst>
          <pc:docMk/>
          <pc:sldMk cId="2344187221" sldId="283"/>
        </pc:sldMkLst>
        <pc:spChg chg="mod">
          <ac:chgData name="Gapen, Andrea" userId="b10ea365-2b80-4730-bc5a-b8dd1477b131" providerId="ADAL" clId="{54EB6C6F-6E16-4691-9EC1-387E64692998}" dt="2022-11-28T18:27:19.510" v="848" actId="403"/>
          <ac:spMkLst>
            <pc:docMk/>
            <pc:sldMk cId="2344187221" sldId="283"/>
            <ac:spMk id="378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18:27:30.913" v="851" actId="403"/>
          <ac:spMkLst>
            <pc:docMk/>
            <pc:sldMk cId="2344187221" sldId="283"/>
            <ac:spMk id="379" creationId="{00000000-0000-0000-0000-000000000000}"/>
          </ac:spMkLst>
        </pc:spChg>
      </pc:sldChg>
      <pc:sldChg chg="del">
        <pc:chgData name="Gapen, Andrea" userId="b10ea365-2b80-4730-bc5a-b8dd1477b131" providerId="ADAL" clId="{54EB6C6F-6E16-4691-9EC1-387E64692998}" dt="2022-11-28T18:27:46.669" v="853" actId="2696"/>
        <pc:sldMkLst>
          <pc:docMk/>
          <pc:sldMk cId="7080107" sldId="284"/>
        </pc:sldMkLst>
      </pc:sldChg>
      <pc:sldChg chg="del">
        <pc:chgData name="Gapen, Andrea" userId="b10ea365-2b80-4730-bc5a-b8dd1477b131" providerId="ADAL" clId="{54EB6C6F-6E16-4691-9EC1-387E64692998}" dt="2022-11-28T18:09:35.684" v="780" actId="2696"/>
        <pc:sldMkLst>
          <pc:docMk/>
          <pc:sldMk cId="3428545082" sldId="285"/>
        </pc:sldMkLst>
      </pc:sldChg>
      <pc:sldChg chg="delSp new del mod">
        <pc:chgData name="Gapen, Andrea" userId="b10ea365-2b80-4730-bc5a-b8dd1477b131" providerId="ADAL" clId="{54EB6C6F-6E16-4691-9EC1-387E64692998}" dt="2022-11-28T17:56:44.226" v="708" actId="2696"/>
        <pc:sldMkLst>
          <pc:docMk/>
          <pc:sldMk cId="595237026" sldId="286"/>
        </pc:sldMkLst>
        <pc:spChg chg="del">
          <ac:chgData name="Gapen, Andrea" userId="b10ea365-2b80-4730-bc5a-b8dd1477b131" providerId="ADAL" clId="{54EB6C6F-6E16-4691-9EC1-387E64692998}" dt="2022-11-28T17:56:36.714" v="705" actId="478"/>
          <ac:spMkLst>
            <pc:docMk/>
            <pc:sldMk cId="595237026" sldId="286"/>
            <ac:spMk id="2" creationId="{61092C46-4433-805B-C0E2-A23C989E7CB0}"/>
          </ac:spMkLst>
        </pc:spChg>
        <pc:spChg chg="del">
          <ac:chgData name="Gapen, Andrea" userId="b10ea365-2b80-4730-bc5a-b8dd1477b131" providerId="ADAL" clId="{54EB6C6F-6E16-4691-9EC1-387E64692998}" dt="2022-11-28T17:56:39.046" v="706" actId="478"/>
          <ac:spMkLst>
            <pc:docMk/>
            <pc:sldMk cId="595237026" sldId="286"/>
            <ac:spMk id="3" creationId="{11C83071-BE83-4944-FA5D-52CD85B5A471}"/>
          </ac:spMkLst>
        </pc:spChg>
      </pc:sldChg>
      <pc:sldChg chg="add">
        <pc:chgData name="Gapen, Andrea" userId="b10ea365-2b80-4730-bc5a-b8dd1477b131" providerId="ADAL" clId="{54EB6C6F-6E16-4691-9EC1-387E64692998}" dt="2022-11-28T17:56:40.092" v="707"/>
        <pc:sldMkLst>
          <pc:docMk/>
          <pc:sldMk cId="4056421025" sldId="287"/>
        </pc:sldMkLst>
      </pc:sldChg>
      <pc:sldChg chg="add">
        <pc:chgData name="Gapen, Andrea" userId="b10ea365-2b80-4730-bc5a-b8dd1477b131" providerId="ADAL" clId="{54EB6C6F-6E16-4691-9EC1-387E64692998}" dt="2022-11-28T18:01:29.181" v="722"/>
        <pc:sldMkLst>
          <pc:docMk/>
          <pc:sldMk cId="3843000418" sldId="288"/>
        </pc:sldMkLst>
      </pc:sldChg>
      <pc:sldChg chg="add">
        <pc:chgData name="Gapen, Andrea" userId="b10ea365-2b80-4730-bc5a-b8dd1477b131" providerId="ADAL" clId="{54EB6C6F-6E16-4691-9EC1-387E64692998}" dt="2022-11-28T18:02:21.642" v="726"/>
        <pc:sldMkLst>
          <pc:docMk/>
          <pc:sldMk cId="2327181871" sldId="289"/>
        </pc:sldMkLst>
      </pc:sldChg>
      <pc:sldChg chg="add">
        <pc:chgData name="Gapen, Andrea" userId="b10ea365-2b80-4730-bc5a-b8dd1477b131" providerId="ADAL" clId="{54EB6C6F-6E16-4691-9EC1-387E64692998}" dt="2022-11-28T18:02:39.408" v="728"/>
        <pc:sldMkLst>
          <pc:docMk/>
          <pc:sldMk cId="2417443202" sldId="290"/>
        </pc:sldMkLst>
      </pc:sldChg>
      <pc:sldChg chg="add ord">
        <pc:chgData name="Gapen, Andrea" userId="b10ea365-2b80-4730-bc5a-b8dd1477b131" providerId="ADAL" clId="{54EB6C6F-6E16-4691-9EC1-387E64692998}" dt="2022-11-28T18:03:49.350" v="732"/>
        <pc:sldMkLst>
          <pc:docMk/>
          <pc:sldMk cId="3994134058" sldId="291"/>
        </pc:sldMkLst>
      </pc:sldChg>
      <pc:sldChg chg="add ord">
        <pc:chgData name="Gapen, Andrea" userId="b10ea365-2b80-4730-bc5a-b8dd1477b131" providerId="ADAL" clId="{54EB6C6F-6E16-4691-9EC1-387E64692998}" dt="2022-11-28T18:06:11.969" v="748"/>
        <pc:sldMkLst>
          <pc:docMk/>
          <pc:sldMk cId="3471770701" sldId="292"/>
        </pc:sldMkLst>
      </pc:sldChg>
      <pc:sldChg chg="modSp add mod">
        <pc:chgData name="Gapen, Andrea" userId="b10ea365-2b80-4730-bc5a-b8dd1477b131" providerId="ADAL" clId="{54EB6C6F-6E16-4691-9EC1-387E64692998}" dt="2022-11-28T20:12:38.824" v="1004" actId="1035"/>
        <pc:sldMkLst>
          <pc:docMk/>
          <pc:sldMk cId="3722948960" sldId="293"/>
        </pc:sldMkLst>
        <pc:spChg chg="mod">
          <ac:chgData name="Gapen, Andrea" userId="b10ea365-2b80-4730-bc5a-b8dd1477b131" providerId="ADAL" clId="{54EB6C6F-6E16-4691-9EC1-387E64692998}" dt="2022-11-28T20:09:23.769" v="982" actId="1076"/>
          <ac:spMkLst>
            <pc:docMk/>
            <pc:sldMk cId="3722948960" sldId="293"/>
            <ac:spMk id="30" creationId="{B97A2B9C-F5A4-47C3-8A89-7CDF71877A43}"/>
          </ac:spMkLst>
        </pc:spChg>
        <pc:spChg chg="mod">
          <ac:chgData name="Gapen, Andrea" userId="b10ea365-2b80-4730-bc5a-b8dd1477b131" providerId="ADAL" clId="{54EB6C6F-6E16-4691-9EC1-387E64692998}" dt="2022-11-28T20:12:38.824" v="1004" actId="1035"/>
          <ac:spMkLst>
            <pc:docMk/>
            <pc:sldMk cId="3722948960" sldId="293"/>
            <ac:spMk id="32" creationId="{85280576-F170-45DF-8C53-9987C6CFB76C}"/>
          </ac:spMkLst>
        </pc:spChg>
        <pc:spChg chg="mod">
          <ac:chgData name="Gapen, Andrea" userId="b10ea365-2b80-4730-bc5a-b8dd1477b131" providerId="ADAL" clId="{54EB6C6F-6E16-4691-9EC1-387E64692998}" dt="2022-11-28T18:06:37.810" v="753" actId="20577"/>
          <ac:spMkLst>
            <pc:docMk/>
            <pc:sldMk cId="3722948960" sldId="293"/>
            <ac:spMk id="252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20:11:53.463" v="998" actId="1076"/>
          <ac:spMkLst>
            <pc:docMk/>
            <pc:sldMk cId="3722948960" sldId="293"/>
            <ac:spMk id="255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20:12:15.885" v="1001" actId="1076"/>
          <ac:spMkLst>
            <pc:docMk/>
            <pc:sldMk cId="3722948960" sldId="293"/>
            <ac:spMk id="275" creationId="{00000000-0000-0000-0000-000000000000}"/>
          </ac:spMkLst>
        </pc:spChg>
        <pc:spChg chg="mod">
          <ac:chgData name="Gapen, Andrea" userId="b10ea365-2b80-4730-bc5a-b8dd1477b131" providerId="ADAL" clId="{54EB6C6F-6E16-4691-9EC1-387E64692998}" dt="2022-11-28T20:12:15.885" v="1001" actId="1076"/>
          <ac:spMkLst>
            <pc:docMk/>
            <pc:sldMk cId="3722948960" sldId="293"/>
            <ac:spMk id="278" creationId="{00000000-0000-0000-0000-000000000000}"/>
          </ac:spMkLst>
        </pc:spChg>
        <pc:grpChg chg="mod">
          <ac:chgData name="Gapen, Andrea" userId="b10ea365-2b80-4730-bc5a-b8dd1477b131" providerId="ADAL" clId="{54EB6C6F-6E16-4691-9EC1-387E64692998}" dt="2022-11-28T20:11:53.463" v="998" actId="1076"/>
          <ac:grpSpMkLst>
            <pc:docMk/>
            <pc:sldMk cId="3722948960" sldId="293"/>
            <ac:grpSpMk id="256" creationId="{00000000-0000-0000-0000-000000000000}"/>
          </ac:grpSpMkLst>
        </pc:grpChg>
        <pc:grpChg chg="mod">
          <ac:chgData name="Gapen, Andrea" userId="b10ea365-2b80-4730-bc5a-b8dd1477b131" providerId="ADAL" clId="{54EB6C6F-6E16-4691-9EC1-387E64692998}" dt="2022-11-28T20:12:15.885" v="1001" actId="1076"/>
          <ac:grpSpMkLst>
            <pc:docMk/>
            <pc:sldMk cId="3722948960" sldId="293"/>
            <ac:grpSpMk id="35874" creationId="{00000000-0000-0000-0000-000000000000}"/>
          </ac:grpSpMkLst>
        </pc:grpChg>
        <pc:grpChg chg="mod">
          <ac:chgData name="Gapen, Andrea" userId="b10ea365-2b80-4730-bc5a-b8dd1477b131" providerId="ADAL" clId="{54EB6C6F-6E16-4691-9EC1-387E64692998}" dt="2022-11-28T20:12:15.885" v="1001" actId="1076"/>
          <ac:grpSpMkLst>
            <pc:docMk/>
            <pc:sldMk cId="3722948960" sldId="293"/>
            <ac:grpSpMk id="35875" creationId="{00000000-0000-0000-0000-000000000000}"/>
          </ac:grpSpMkLst>
        </pc:grpChg>
        <pc:graphicFrameChg chg="mod modGraphic">
          <ac:chgData name="Gapen, Andrea" userId="b10ea365-2b80-4730-bc5a-b8dd1477b131" providerId="ADAL" clId="{54EB6C6F-6E16-4691-9EC1-387E64692998}" dt="2022-11-28T20:12:06.003" v="1000" actId="1076"/>
          <ac:graphicFrameMkLst>
            <pc:docMk/>
            <pc:sldMk cId="3722948960" sldId="293"/>
            <ac:graphicFrameMk id="253" creationId="{00000000-0000-0000-0000-000000000000}"/>
          </ac:graphicFrameMkLst>
        </pc:graphicFrameChg>
        <pc:picChg chg="mod">
          <ac:chgData name="Gapen, Andrea" userId="b10ea365-2b80-4730-bc5a-b8dd1477b131" providerId="ADAL" clId="{54EB6C6F-6E16-4691-9EC1-387E64692998}" dt="2022-11-28T20:09:14.524" v="981" actId="1076"/>
          <ac:picMkLst>
            <pc:docMk/>
            <pc:sldMk cId="3722948960" sldId="293"/>
            <ac:picMk id="29" creationId="{485F207C-9F8B-45A6-B0AE-0F928707CDFC}"/>
          </ac:picMkLst>
        </pc:picChg>
        <pc:picChg chg="mod">
          <ac:chgData name="Gapen, Andrea" userId="b10ea365-2b80-4730-bc5a-b8dd1477b131" providerId="ADAL" clId="{54EB6C6F-6E16-4691-9EC1-387E64692998}" dt="2022-11-28T20:12:35.918" v="1002" actId="1035"/>
          <ac:picMkLst>
            <pc:docMk/>
            <pc:sldMk cId="3722948960" sldId="293"/>
            <ac:picMk id="31" creationId="{59A366FB-3C1A-48AD-8E4A-84EB3AC1537A}"/>
          </ac:picMkLst>
        </pc:picChg>
        <pc:picChg chg="mod">
          <ac:chgData name="Gapen, Andrea" userId="b10ea365-2b80-4730-bc5a-b8dd1477b131" providerId="ADAL" clId="{54EB6C6F-6E16-4691-9EC1-387E64692998}" dt="2022-11-28T20:12:15.885" v="1001" actId="1076"/>
          <ac:picMkLst>
            <pc:docMk/>
            <pc:sldMk cId="3722948960" sldId="293"/>
            <ac:picMk id="35876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20:12:15.885" v="1001" actId="1076"/>
          <ac:picMkLst>
            <pc:docMk/>
            <pc:sldMk cId="3722948960" sldId="293"/>
            <ac:picMk id="35878" creationId="{00000000-0000-0000-0000-000000000000}"/>
          </ac:picMkLst>
        </pc:picChg>
        <pc:picChg chg="mod">
          <ac:chgData name="Gapen, Andrea" userId="b10ea365-2b80-4730-bc5a-b8dd1477b131" providerId="ADAL" clId="{54EB6C6F-6E16-4691-9EC1-387E64692998}" dt="2022-11-28T20:11:53.463" v="998" actId="1076"/>
          <ac:picMkLst>
            <pc:docMk/>
            <pc:sldMk cId="3722948960" sldId="293"/>
            <ac:picMk id="35894" creationId="{00000000-0000-0000-0000-000000000000}"/>
          </ac:picMkLst>
        </pc:picChg>
      </pc:sldChg>
      <pc:sldChg chg="modSp add mod">
        <pc:chgData name="Gapen, Andrea" userId="b10ea365-2b80-4730-bc5a-b8dd1477b131" providerId="ADAL" clId="{54EB6C6F-6E16-4691-9EC1-387E64692998}" dt="2022-11-28T18:08:27.154" v="776" actId="20577"/>
        <pc:sldMkLst>
          <pc:docMk/>
          <pc:sldMk cId="4042575759" sldId="294"/>
        </pc:sldMkLst>
        <pc:graphicFrameChg chg="modGraphic">
          <ac:chgData name="Gapen, Andrea" userId="b10ea365-2b80-4730-bc5a-b8dd1477b131" providerId="ADAL" clId="{54EB6C6F-6E16-4691-9EC1-387E64692998}" dt="2022-11-28T18:08:27.154" v="776" actId="20577"/>
          <ac:graphicFrameMkLst>
            <pc:docMk/>
            <pc:sldMk cId="4042575759" sldId="294"/>
            <ac:graphicFrameMk id="348" creationId="{00000000-0000-0000-0000-000000000000}"/>
          </ac:graphicFrameMkLst>
        </pc:graphicFrameChg>
      </pc:sldChg>
      <pc:sldChg chg="modSp add mod">
        <pc:chgData name="Gapen, Andrea" userId="b10ea365-2b80-4730-bc5a-b8dd1477b131" providerId="ADAL" clId="{54EB6C6F-6E16-4691-9EC1-387E64692998}" dt="2022-11-28T18:09:02.668" v="779" actId="14100"/>
        <pc:sldMkLst>
          <pc:docMk/>
          <pc:sldMk cId="970276627" sldId="295"/>
        </pc:sldMkLst>
        <pc:spChg chg="mod">
          <ac:chgData name="Gapen, Andrea" userId="b10ea365-2b80-4730-bc5a-b8dd1477b131" providerId="ADAL" clId="{54EB6C6F-6E16-4691-9EC1-387E64692998}" dt="2022-11-28T18:09:02.668" v="779" actId="14100"/>
          <ac:spMkLst>
            <pc:docMk/>
            <pc:sldMk cId="970276627" sldId="295"/>
            <ac:spMk id="146" creationId="{00000000-0000-0000-0000-000000000000}"/>
          </ac:spMkLst>
        </pc:spChg>
      </pc:sldChg>
      <pc:sldChg chg="modSp add mod">
        <pc:chgData name="Gapen, Andrea" userId="b10ea365-2b80-4730-bc5a-b8dd1477b131" providerId="ADAL" clId="{54EB6C6F-6E16-4691-9EC1-387E64692998}" dt="2022-11-28T23:28:06.519" v="1021" actId="27636"/>
        <pc:sldMkLst>
          <pc:docMk/>
          <pc:sldMk cId="1296810591" sldId="296"/>
        </pc:sldMkLst>
        <pc:spChg chg="mod">
          <ac:chgData name="Gapen, Andrea" userId="b10ea365-2b80-4730-bc5a-b8dd1477b131" providerId="ADAL" clId="{54EB6C6F-6E16-4691-9EC1-387E64692998}" dt="2022-11-28T23:28:06.519" v="1021" actId="27636"/>
          <ac:spMkLst>
            <pc:docMk/>
            <pc:sldMk cId="1296810591" sldId="296"/>
            <ac:spMk id="2" creationId="{00000000-0000-0000-0000-000000000000}"/>
          </ac:spMkLst>
        </pc:spChg>
      </pc:sldChg>
      <pc:sldChg chg="modSp add mod">
        <pc:chgData name="Gapen, Andrea" userId="b10ea365-2b80-4730-bc5a-b8dd1477b131" providerId="ADAL" clId="{54EB6C6F-6E16-4691-9EC1-387E64692998}" dt="2022-11-29T18:32:39.803" v="1074" actId="1076"/>
        <pc:sldMkLst>
          <pc:docMk/>
          <pc:sldMk cId="4001989373" sldId="297"/>
        </pc:sldMkLst>
        <pc:spChg chg="mod">
          <ac:chgData name="Gapen, Andrea" userId="b10ea365-2b80-4730-bc5a-b8dd1477b131" providerId="ADAL" clId="{54EB6C6F-6E16-4691-9EC1-387E64692998}" dt="2022-11-28T18:25:06.872" v="833" actId="20577"/>
          <ac:spMkLst>
            <pc:docMk/>
            <pc:sldMk cId="4001989373" sldId="297"/>
            <ac:spMk id="367" creationId="{00000000-0000-0000-0000-000000000000}"/>
          </ac:spMkLst>
        </pc:spChg>
        <pc:picChg chg="mod">
          <ac:chgData name="Gapen, Andrea" userId="b10ea365-2b80-4730-bc5a-b8dd1477b131" providerId="ADAL" clId="{54EB6C6F-6E16-4691-9EC1-387E64692998}" dt="2022-11-29T18:32:39.803" v="1074" actId="1076"/>
          <ac:picMkLst>
            <pc:docMk/>
            <pc:sldMk cId="4001989373" sldId="297"/>
            <ac:picMk id="2050" creationId="{00000000-0000-0000-0000-000000000000}"/>
          </ac:picMkLst>
        </pc:picChg>
      </pc:sldChg>
      <pc:sldChg chg="modSp add mod">
        <pc:chgData name="Gapen, Andrea" userId="b10ea365-2b80-4730-bc5a-b8dd1477b131" providerId="ADAL" clId="{54EB6C6F-6E16-4691-9EC1-387E64692998}" dt="2022-11-28T20:22:47.916" v="1016" actId="688"/>
        <pc:sldMkLst>
          <pc:docMk/>
          <pc:sldMk cId="2135662050" sldId="298"/>
        </pc:sldMkLst>
        <pc:spChg chg="mod">
          <ac:chgData name="Gapen, Andrea" userId="b10ea365-2b80-4730-bc5a-b8dd1477b131" providerId="ADAL" clId="{54EB6C6F-6E16-4691-9EC1-387E64692998}" dt="2022-11-28T18:26:19.254" v="838" actId="20577"/>
          <ac:spMkLst>
            <pc:docMk/>
            <pc:sldMk cId="2135662050" sldId="298"/>
            <ac:spMk id="252" creationId="{00000000-0000-0000-0000-000000000000}"/>
          </ac:spMkLst>
        </pc:spChg>
        <pc:picChg chg="mod">
          <ac:chgData name="Gapen, Andrea" userId="b10ea365-2b80-4730-bc5a-b8dd1477b131" providerId="ADAL" clId="{54EB6C6F-6E16-4691-9EC1-387E64692998}" dt="2022-11-28T20:22:47.916" v="1016" actId="688"/>
          <ac:picMkLst>
            <pc:docMk/>
            <pc:sldMk cId="2135662050" sldId="298"/>
            <ac:picMk id="12" creationId="{4C89F1AB-CB21-479A-99AB-F7ADDB03F123}"/>
          </ac:picMkLst>
        </pc:picChg>
      </pc:sldChg>
      <pc:sldChg chg="addSp delSp modSp add mod setBg">
        <pc:chgData name="Gapen, Andrea" userId="b10ea365-2b80-4730-bc5a-b8dd1477b131" providerId="ADAL" clId="{54EB6C6F-6E16-4691-9EC1-387E64692998}" dt="2022-11-28T20:21:30.253" v="1014" actId="26606"/>
        <pc:sldMkLst>
          <pc:docMk/>
          <pc:sldMk cId="4287020733" sldId="299"/>
        </pc:sldMkLst>
        <pc:spChg chg="add del mod">
          <ac:chgData name="Gapen, Andrea" userId="b10ea365-2b80-4730-bc5a-b8dd1477b131" providerId="ADAL" clId="{54EB6C6F-6E16-4691-9EC1-387E64692998}" dt="2022-11-28T20:21:02.749" v="1008" actId="478"/>
          <ac:spMkLst>
            <pc:docMk/>
            <pc:sldMk cId="4287020733" sldId="299"/>
            <ac:spMk id="2" creationId="{856E90E8-108E-5E8C-6EEA-FDA0C38431E7}"/>
          </ac:spMkLst>
        </pc:spChg>
        <pc:spChg chg="add">
          <ac:chgData name="Gapen, Andrea" userId="b10ea365-2b80-4730-bc5a-b8dd1477b131" providerId="ADAL" clId="{54EB6C6F-6E16-4691-9EC1-387E64692998}" dt="2022-11-28T20:21:30.253" v="1014" actId="26606"/>
          <ac:spMkLst>
            <pc:docMk/>
            <pc:sldMk cId="4287020733" sldId="299"/>
            <ac:spMk id="6" creationId="{CB44330D-EA18-4254-AA95-EB49948539B8}"/>
          </ac:spMkLst>
        </pc:spChg>
        <pc:spChg chg="add">
          <ac:chgData name="Gapen, Andrea" userId="b10ea365-2b80-4730-bc5a-b8dd1477b131" providerId="ADAL" clId="{54EB6C6F-6E16-4691-9EC1-387E64692998}" dt="2022-11-28T20:21:30.253" v="1014" actId="26606"/>
          <ac:spMkLst>
            <pc:docMk/>
            <pc:sldMk cId="4287020733" sldId="299"/>
            <ac:spMk id="9" creationId="{32BC26D8-82FB-445E-AA49-62A77D7C1EE0}"/>
          </ac:spMkLst>
        </pc:spChg>
        <pc:picChg chg="add mod">
          <ac:chgData name="Gapen, Andrea" userId="b10ea365-2b80-4730-bc5a-b8dd1477b131" providerId="ADAL" clId="{54EB6C6F-6E16-4691-9EC1-387E64692998}" dt="2022-11-28T20:21:30.253" v="1014" actId="26606"/>
          <ac:picMkLst>
            <pc:docMk/>
            <pc:sldMk cId="4287020733" sldId="299"/>
            <ac:picMk id="4" creationId="{7F26427A-34A9-4C22-A1E7-2CD8438252BC}"/>
          </ac:picMkLst>
        </pc:picChg>
        <pc:picChg chg="del mod">
          <ac:chgData name="Gapen, Andrea" userId="b10ea365-2b80-4730-bc5a-b8dd1477b131" providerId="ADAL" clId="{54EB6C6F-6E16-4691-9EC1-387E64692998}" dt="2022-11-28T18:37:04.520" v="953" actId="478"/>
          <ac:picMkLst>
            <pc:docMk/>
            <pc:sldMk cId="4287020733" sldId="299"/>
            <ac:picMk id="11" creationId="{E0828836-AAC8-4C24-A95E-F2F1AD5C4B73}"/>
          </ac:picMkLst>
        </pc:picChg>
      </pc:sldChg>
      <pc:sldChg chg="add">
        <pc:chgData name="Gapen, Andrea" userId="b10ea365-2b80-4730-bc5a-b8dd1477b131" providerId="ADAL" clId="{54EB6C6F-6E16-4691-9EC1-387E64692998}" dt="2022-11-28T18:27:43.397" v="852"/>
        <pc:sldMkLst>
          <pc:docMk/>
          <pc:sldMk cId="270808390" sldId="300"/>
        </pc:sldMkLst>
      </pc:sldChg>
      <pc:sldChg chg="addSp delSp modSp new mod">
        <pc:chgData name="Gapen, Andrea" userId="b10ea365-2b80-4730-bc5a-b8dd1477b131" providerId="ADAL" clId="{54EB6C6F-6E16-4691-9EC1-387E64692998}" dt="2023-01-09T22:18:49.732" v="1102" actId="122"/>
        <pc:sldMkLst>
          <pc:docMk/>
          <pc:sldMk cId="3998806437" sldId="301"/>
        </pc:sldMkLst>
        <pc:spChg chg="mod">
          <ac:chgData name="Gapen, Andrea" userId="b10ea365-2b80-4730-bc5a-b8dd1477b131" providerId="ADAL" clId="{54EB6C6F-6E16-4691-9EC1-387E64692998}" dt="2023-01-09T22:18:49.732" v="1102" actId="122"/>
          <ac:spMkLst>
            <pc:docMk/>
            <pc:sldMk cId="3998806437" sldId="301"/>
            <ac:spMk id="2" creationId="{31F9FBAD-C54F-70FE-0363-C789968CD145}"/>
          </ac:spMkLst>
        </pc:spChg>
        <pc:spChg chg="mod">
          <ac:chgData name="Gapen, Andrea" userId="b10ea365-2b80-4730-bc5a-b8dd1477b131" providerId="ADAL" clId="{54EB6C6F-6E16-4691-9EC1-387E64692998}" dt="2023-01-09T22:18:38.458" v="1087"/>
          <ac:spMkLst>
            <pc:docMk/>
            <pc:sldMk cId="3998806437" sldId="301"/>
            <ac:spMk id="3" creationId="{8185140F-452B-547B-4252-E9EC6B99711A}"/>
          </ac:spMkLst>
        </pc:spChg>
        <pc:spChg chg="add del">
          <ac:chgData name="Gapen, Andrea" userId="b10ea365-2b80-4730-bc5a-b8dd1477b131" providerId="ADAL" clId="{54EB6C6F-6E16-4691-9EC1-387E64692998}" dt="2023-01-09T22:18:21.104" v="1081" actId="478"/>
          <ac:spMkLst>
            <pc:docMk/>
            <pc:sldMk cId="3998806437" sldId="301"/>
            <ac:spMk id="5" creationId="{04B11B30-91F0-FFC5-93D2-1A3AA21060DE}"/>
          </ac:spMkLst>
        </pc:spChg>
        <pc:picChg chg="add mod">
          <ac:chgData name="Gapen, Andrea" userId="b10ea365-2b80-4730-bc5a-b8dd1477b131" providerId="ADAL" clId="{54EB6C6F-6E16-4691-9EC1-387E64692998}" dt="2023-01-09T22:18:09.487" v="1078" actId="1076"/>
          <ac:picMkLst>
            <pc:docMk/>
            <pc:sldMk cId="3998806437" sldId="301"/>
            <ac:picMk id="1026" creationId="{28FE61AC-B173-0435-65DF-9EA18FFE1C9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20DAC-A59F-444D-8A18-98BE5F2B7D9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AC3AA-F292-46DA-B661-8B3D25A2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59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FFBBFA-1CF9-4E07-A687-23550D382895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AB4690-732B-4666-97F2-51456DAD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60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42231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Joyce</a:t>
            </a:r>
          </a:p>
        </p:txBody>
      </p:sp>
    </p:spTree>
    <p:extLst>
      <p:ext uri="{BB962C8B-B14F-4D97-AF65-F5344CB8AC3E}">
        <p14:creationId xmlns:p14="http://schemas.microsoft.com/office/powerpoint/2010/main" val="406993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22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Joyce</a:t>
            </a:r>
          </a:p>
        </p:txBody>
      </p:sp>
    </p:spTree>
    <p:extLst>
      <p:ext uri="{BB962C8B-B14F-4D97-AF65-F5344CB8AC3E}">
        <p14:creationId xmlns:p14="http://schemas.microsoft.com/office/powerpoint/2010/main" val="1074988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Counselor</a:t>
            </a:r>
          </a:p>
        </p:txBody>
      </p:sp>
    </p:spTree>
    <p:extLst>
      <p:ext uri="{BB962C8B-B14F-4D97-AF65-F5344CB8AC3E}">
        <p14:creationId xmlns:p14="http://schemas.microsoft.com/office/powerpoint/2010/main" val="1447709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210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dirty="0"/>
              <a:t>Counselor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25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24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dirty="0"/>
              <a:t>Counselor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67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dirty="0"/>
              <a:t>Counselor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15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2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2333226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4697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525456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330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117408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7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1733296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461739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600390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35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Lisa</a:t>
            </a:r>
          </a:p>
        </p:txBody>
      </p:sp>
    </p:spTree>
    <p:extLst>
      <p:ext uri="{BB962C8B-B14F-4D97-AF65-F5344CB8AC3E}">
        <p14:creationId xmlns:p14="http://schemas.microsoft.com/office/powerpoint/2010/main" val="897346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Lisa</a:t>
            </a:r>
          </a:p>
        </p:txBody>
      </p:sp>
    </p:spTree>
    <p:extLst>
      <p:ext uri="{BB962C8B-B14F-4D97-AF65-F5344CB8AC3E}">
        <p14:creationId xmlns:p14="http://schemas.microsoft.com/office/powerpoint/2010/main" val="1747776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874316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2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96985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2558781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3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2" name="Shape 38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239534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hape 37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409474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Paul introduces the team.</a:t>
            </a:r>
          </a:p>
        </p:txBody>
      </p:sp>
    </p:spTree>
    <p:extLst>
      <p:ext uri="{BB962C8B-B14F-4D97-AF65-F5344CB8AC3E}">
        <p14:creationId xmlns:p14="http://schemas.microsoft.com/office/powerpoint/2010/main" val="366001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Paul introduces the team.</a:t>
            </a:r>
          </a:p>
        </p:txBody>
      </p:sp>
    </p:spTree>
    <p:extLst>
      <p:ext uri="{BB962C8B-B14F-4D97-AF65-F5344CB8AC3E}">
        <p14:creationId xmlns:p14="http://schemas.microsoft.com/office/powerpoint/2010/main" val="399878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180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Shape 18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Jayson - Show that the campus is split down the middle and quick virtual tour.</a:t>
            </a:r>
          </a:p>
        </p:txBody>
      </p:sp>
    </p:spTree>
    <p:extLst>
      <p:ext uri="{BB962C8B-B14F-4D97-AF65-F5344CB8AC3E}">
        <p14:creationId xmlns:p14="http://schemas.microsoft.com/office/powerpoint/2010/main" val="139926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374326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1952680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</p:spTree>
    <p:extLst>
      <p:ext uri="{BB962C8B-B14F-4D97-AF65-F5344CB8AC3E}">
        <p14:creationId xmlns:p14="http://schemas.microsoft.com/office/powerpoint/2010/main" val="2131139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134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1993" defTabSz="967518">
              <a:spcBef>
                <a:spcPct val="0"/>
              </a:spcBef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Joyce</a:t>
            </a:r>
          </a:p>
        </p:txBody>
      </p:sp>
    </p:spTree>
    <p:extLst>
      <p:ext uri="{BB962C8B-B14F-4D97-AF65-F5344CB8AC3E}">
        <p14:creationId xmlns:p14="http://schemas.microsoft.com/office/powerpoint/2010/main" val="143201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33375" y="1437680"/>
            <a:ext cx="11525250" cy="2277070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33375" y="3705820"/>
            <a:ext cx="11525250" cy="91082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625690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33375" y="0"/>
            <a:ext cx="11525250" cy="2071688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333375" y="2241352"/>
            <a:ext cx="11525250" cy="4616648"/>
          </a:xfrm>
          <a:prstGeom prst="rect">
            <a:avLst/>
          </a:prstGeom>
        </p:spPr>
        <p:txBody>
          <a:bodyPr lIns="0" tIns="0" rIns="0" bIns="0" anchor="t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521126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333375" y="1983550"/>
            <a:ext cx="5524500" cy="4623259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2441603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333375" y="973336"/>
            <a:ext cx="5524500" cy="2464594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333375" y="3429000"/>
            <a:ext cx="5524500" cy="91082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259446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333375" y="178594"/>
            <a:ext cx="11525250" cy="6491883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540714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333375" y="5214938"/>
            <a:ext cx="11525250" cy="901898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2303817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333375" y="2268141"/>
            <a:ext cx="11525250" cy="2321719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6229790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333375" y="178594"/>
            <a:ext cx="11525250" cy="17145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3424419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333375" y="178594"/>
            <a:ext cx="11525250" cy="17145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32584727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33375" y="178594"/>
            <a:ext cx="11525250" cy="1714500"/>
          </a:xfrm>
          <a:prstGeom prst="rect">
            <a:avLst/>
          </a:prstGeom>
        </p:spPr>
        <p:txBody>
          <a:bodyPr/>
          <a:lstStyle>
            <a:lvl1pPr defTabSz="410751">
              <a:defRPr cap="all">
                <a:solidFill>
                  <a:srgbClr val="535353"/>
                </a:solidFill>
                <a:uFillTx/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333375" y="2241352"/>
            <a:ext cx="11525250" cy="4107656"/>
          </a:xfrm>
          <a:prstGeom prst="rect">
            <a:avLst/>
          </a:prstGeom>
        </p:spPr>
        <p:txBody>
          <a:bodyPr/>
          <a:lstStyle>
            <a:lvl1pPr defTabSz="410751">
              <a:buClr>
                <a:srgbClr val="535353"/>
              </a:buClr>
              <a:buSzPct val="82000"/>
              <a:buFontTx/>
              <a:defRPr>
                <a:solidFill>
                  <a:srgbClr val="535353"/>
                </a:solidFill>
                <a:uFillTx/>
              </a:defRPr>
            </a:lvl1pPr>
            <a:lvl2pPr marL="482186" defTabSz="410751">
              <a:buClr>
                <a:srgbClr val="535353"/>
              </a:buClr>
              <a:buSzPct val="82000"/>
              <a:buFontTx/>
              <a:defRPr>
                <a:solidFill>
                  <a:srgbClr val="535353"/>
                </a:solidFill>
                <a:uFillTx/>
              </a:defRPr>
            </a:lvl2pPr>
            <a:lvl3pPr marL="750067" defTabSz="410751">
              <a:buClr>
                <a:srgbClr val="535353"/>
              </a:buClr>
              <a:buSzPct val="82000"/>
              <a:buFontTx/>
              <a:defRPr>
                <a:solidFill>
                  <a:srgbClr val="535353"/>
                </a:solidFill>
                <a:uFillTx/>
              </a:defRPr>
            </a:lvl3pPr>
            <a:lvl4pPr marL="1017948" defTabSz="410751">
              <a:buClr>
                <a:srgbClr val="535353"/>
              </a:buClr>
              <a:buSzPct val="82000"/>
              <a:buFontTx/>
              <a:defRPr>
                <a:solidFill>
                  <a:srgbClr val="535353"/>
                </a:solidFill>
                <a:uFillTx/>
              </a:defRPr>
            </a:lvl4pPr>
            <a:lvl5pPr marL="1285829" defTabSz="410751">
              <a:buClr>
                <a:srgbClr val="535353"/>
              </a:buClr>
              <a:buSzPct val="82000"/>
              <a:buFontTx/>
              <a:defRPr>
                <a:solidFill>
                  <a:srgbClr val="535353"/>
                </a:solidFill>
                <a:uFillTx/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690019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1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333375" y="4804172"/>
            <a:ext cx="11525250" cy="884039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333375" y="5679281"/>
            <a:ext cx="11525250" cy="848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0691649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1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5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24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47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40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06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6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2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69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7213403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333375" y="1983550"/>
            <a:ext cx="5524500" cy="4623259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8831936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6682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333375" y="1983550"/>
            <a:ext cx="5524500" cy="4623259"/>
          </a:xfrm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505696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2446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8975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333375" y="5214938"/>
            <a:ext cx="11525250" cy="901898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7241503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- Photo - 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33375" y="4804172"/>
            <a:ext cx="11525250" cy="884039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333375" y="5679281"/>
            <a:ext cx="11525250" cy="8483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079875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 lvl="0"/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334125" y="1983550"/>
            <a:ext cx="5524500" cy="46232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105691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33375" y="88181"/>
            <a:ext cx="11525250" cy="189532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/>
          <a:lstStyle/>
          <a:p>
            <a:pPr lvl="0"/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33375" y="1732359"/>
            <a:ext cx="11525250" cy="512564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348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indent="803643" algn="ctr"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indent="964372" algn="ctr"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indent="1125101" algn="ctr"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indent="1285829" algn="ctr">
        <a:defRPr sz="506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titleStyle>
    <p:bodyStyle>
      <a:lvl1pPr marL="214305" indent="-214305" algn="l" rtl="0" eaLnBrk="0" fontAlgn="base" hangingPunct="0">
        <a:spcBef>
          <a:spcPts val="2672"/>
        </a:spcBef>
        <a:spcAft>
          <a:spcPct val="0"/>
        </a:spcAft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446469" indent="-214305" algn="l" rtl="0" eaLnBrk="0" fontAlgn="base" hangingPunct="0">
        <a:spcBef>
          <a:spcPts val="2672"/>
        </a:spcBef>
        <a:spcAft>
          <a:spcPct val="0"/>
        </a:spcAft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714350" indent="-214305" algn="l" rtl="0" eaLnBrk="0" fontAlgn="base" hangingPunct="0">
        <a:spcBef>
          <a:spcPts val="2672"/>
        </a:spcBef>
        <a:spcAft>
          <a:spcPct val="0"/>
        </a:spcAft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982231" indent="-214305" algn="l" rtl="0" eaLnBrk="0" fontAlgn="base" hangingPunct="0">
        <a:spcBef>
          <a:spcPts val="2672"/>
        </a:spcBef>
        <a:spcAft>
          <a:spcPct val="0"/>
        </a:spcAft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1250112" indent="-214305" algn="l" rtl="0" eaLnBrk="0" fontAlgn="base" hangingPunct="0">
        <a:spcBef>
          <a:spcPts val="2672"/>
        </a:spcBef>
        <a:spcAft>
          <a:spcPct val="0"/>
        </a:spcAft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1250112" indent="-214305">
        <a:spcBef>
          <a:spcPts val="2672"/>
        </a:spcBef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1250112" indent="-214305">
        <a:spcBef>
          <a:spcPts val="2672"/>
        </a:spcBef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1250112" indent="-214305">
        <a:spcBef>
          <a:spcPts val="2672"/>
        </a:spcBef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1250112" indent="-214305">
        <a:spcBef>
          <a:spcPts val="2672"/>
        </a:spcBef>
        <a:buClr>
          <a:srgbClr val="525252"/>
        </a:buClr>
        <a:buSzPct val="81000"/>
        <a:buFont typeface="Gill Sans Light"/>
        <a:buChar char="•"/>
        <a:defRPr sz="2672">
          <a:solidFill>
            <a:srgbClr val="525252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indent="160729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indent="321457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indent="482186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indent="642915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indent="803643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indent="964372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indent="1125101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indent="1285829" algn="ctr" defTabSz="410751">
        <a:defRPr sz="844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B2C0C-C8D5-4A7F-8B23-4030B2037AA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9F74-C066-4CC2-9D1B-A039BF525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0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Payne%20Jr%20High%20Athletic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EF aw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33" y="5577513"/>
            <a:ext cx="1947788" cy="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637953" y="257845"/>
            <a:ext cx="11004698" cy="128422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Welcome Future</a:t>
            </a:r>
            <a:r>
              <a:rPr lang="en-US"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Payne </a:t>
            </a:r>
            <a:r>
              <a:rPr lang="en-US"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Familie</a:t>
            </a:r>
            <a:r>
              <a:rPr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US" sz="8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  <a:endParaRPr sz="80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671340" y="4878376"/>
            <a:ext cx="8643938" cy="633911"/>
          </a:xfrm>
        </p:spPr>
        <p:txBody>
          <a:bodyPr/>
          <a:lstStyle>
            <a:lvl1pPr>
              <a:buClr>
                <a:srgbClr val="525252"/>
              </a:buClr>
              <a:buFont typeface="Gill Sans Light"/>
            </a:lvl1pPr>
          </a:lstStyle>
          <a:p>
            <a:pPr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Payne received the A+ </a:t>
            </a:r>
            <a:r>
              <a:rPr lang="en-US" sz="2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</a:t>
            </a:r>
            <a:r>
              <a:rPr sz="2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ward by the AEF.</a:t>
            </a:r>
          </a:p>
        </p:txBody>
      </p:sp>
      <p:pic>
        <p:nvPicPr>
          <p:cNvPr id="59" name="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732982" y="1817191"/>
            <a:ext cx="4723805" cy="278606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569864"/>
      </p:ext>
    </p:extLst>
  </p:cSld>
  <p:clrMapOvr>
    <a:masterClrMapping/>
  </p:clrMapOvr>
  <p:transition spd="med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86137" y="0"/>
            <a:ext cx="10867663" cy="143595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48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What will your child’s day look like at PJHS?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1031359" y="1879950"/>
            <a:ext cx="5021158" cy="3835426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All </a:t>
            </a:r>
            <a:r>
              <a:rPr lang="en-US"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students </a:t>
            </a:r>
            <a:r>
              <a:rPr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go to </a:t>
            </a:r>
            <a:r>
              <a:rPr lang="en-US"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six</a:t>
            </a:r>
            <a:r>
              <a:rPr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class periods a day</a:t>
            </a:r>
            <a:r>
              <a:rPr lang="en-US"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including four core classes: Math, Science, Language Arts, and Social Studies. </a:t>
            </a:r>
            <a:endParaRPr sz="3200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One period will be electives based on a Day 1/Day 2 schedule. </a:t>
            </a:r>
            <a:r>
              <a:rPr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38753" y="1435953"/>
          <a:ext cx="4493259" cy="42017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0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Period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Day 1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Day 2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Math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Math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Science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Science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695644596"/>
                  </a:ext>
                </a:extLst>
              </a:tr>
              <a:tr h="61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</a:t>
                      </a:r>
                    </a:p>
                  </a:txBody>
                  <a:tcPr marL="60275" marR="60275" marT="60275" marB="60275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Academic Progress/Lunch</a:t>
                      </a:r>
                    </a:p>
                  </a:txBody>
                  <a:tcPr marL="60275" marR="60275" marT="60275" marB="60275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Science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 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Social Studies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Social Studies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5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Art</a:t>
                      </a:r>
                    </a:p>
                  </a:txBody>
                  <a:tcPr marL="60275" marR="60275" marT="60275" marB="60275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</a:t>
                      </a:r>
                    </a:p>
                  </a:txBody>
                  <a:tcPr marL="60275" marR="60275" marT="60275" marB="60275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ELA</a:t>
                      </a:r>
                    </a:p>
                  </a:txBody>
                  <a:tcPr marL="60275" marR="60275" marT="60275" marB="6027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solidFill>
                            <a:srgbClr val="080808"/>
                          </a:solidFill>
                          <a:effectLst/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ELA</a:t>
                      </a:r>
                    </a:p>
                  </a:txBody>
                  <a:tcPr marL="60275" marR="60275" marT="60275" marB="602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14106" y="6106201"/>
            <a:ext cx="3177416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Sample Schedule)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8398" y="6274630"/>
            <a:ext cx="5470633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*Lunch information on next slide</a:t>
            </a:r>
          </a:p>
        </p:txBody>
      </p:sp>
    </p:spTree>
    <p:extLst>
      <p:ext uri="{BB962C8B-B14F-4D97-AF65-F5344CB8AC3E}">
        <p14:creationId xmlns:p14="http://schemas.microsoft.com/office/powerpoint/2010/main" val="39941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4143737" y="-1"/>
            <a:ext cx="4375230" cy="149086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6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When is Lunch</a:t>
            </a:r>
            <a:r>
              <a:rPr sz="6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148533-0D20-492E-A8F8-44DFB73F7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012779"/>
              </p:ext>
            </p:extLst>
          </p:nvPr>
        </p:nvGraphicFramePr>
        <p:xfrm>
          <a:off x="2885593" y="1335148"/>
          <a:ext cx="6420814" cy="519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98">
                  <a:extLst>
                    <a:ext uri="{9D8B030D-6E8A-4147-A177-3AD203B41FA5}">
                      <a16:colId xmlns:a16="http://schemas.microsoft.com/office/drawing/2014/main" val="3085152667"/>
                    </a:ext>
                  </a:extLst>
                </a:gridCol>
                <a:gridCol w="1075227">
                  <a:extLst>
                    <a:ext uri="{9D8B030D-6E8A-4147-A177-3AD203B41FA5}">
                      <a16:colId xmlns:a16="http://schemas.microsoft.com/office/drawing/2014/main" val="3852752069"/>
                    </a:ext>
                  </a:extLst>
                </a:gridCol>
                <a:gridCol w="2933399">
                  <a:extLst>
                    <a:ext uri="{9D8B030D-6E8A-4147-A177-3AD203B41FA5}">
                      <a16:colId xmlns:a16="http://schemas.microsoft.com/office/drawing/2014/main" val="378163150"/>
                    </a:ext>
                  </a:extLst>
                </a:gridCol>
                <a:gridCol w="1719690">
                  <a:extLst>
                    <a:ext uri="{9D8B030D-6E8A-4147-A177-3AD203B41FA5}">
                      <a16:colId xmlns:a16="http://schemas.microsoft.com/office/drawing/2014/main" val="786614991"/>
                    </a:ext>
                  </a:extLst>
                </a:gridCol>
              </a:tblGrid>
              <a:tr h="5693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Gabriola" panose="04040605051002020D02" pitchFamily="82" charset="0"/>
                        </a:rPr>
                        <a:t>3rd Hour</a:t>
                      </a:r>
                      <a:endParaRPr lang="en-US" sz="3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3A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11:22 - 11:52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  <a:latin typeface="Gabriola" panose="04040605051002020D02" pitchFamily="82" charset="0"/>
                        </a:rPr>
                        <a:t>Lunch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33051033"/>
                  </a:ext>
                </a:extLst>
              </a:tr>
              <a:tr h="56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11:56 - 12:30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AP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542499"/>
                  </a:ext>
                </a:extLst>
              </a:tr>
              <a:tr h="56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11:22 - 11:56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AP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020257"/>
                  </a:ext>
                </a:extLst>
              </a:tr>
              <a:tr h="5334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Gabriola" panose="04040605051002020D02" pitchFamily="82" charset="0"/>
                        </a:rPr>
                        <a:t>3B</a:t>
                      </a: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12:00 - 12:30 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Lunch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010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Gabriola" panose="04040605051002020D02" pitchFamily="82" charset="0"/>
                        </a:rPr>
                        <a:t>passing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274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Gabriola" panose="04040605051002020D02" pitchFamily="82" charset="0"/>
                        </a:rPr>
                        <a:t>12:30 - 12:34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274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Gabriola" panose="04040605051002020D02" pitchFamily="82" charset="0"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2743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361308"/>
                  </a:ext>
                </a:extLst>
              </a:tr>
              <a:tr h="5693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36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Gabriola" panose="04040605051002020D02" pitchFamily="82" charset="0"/>
                        </a:rPr>
                        <a:t>4th Hour</a:t>
                      </a:r>
                      <a:endParaRPr lang="en-US" sz="3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4C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12:34 - 1:04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Lunch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08207427"/>
                  </a:ext>
                </a:extLst>
              </a:tr>
              <a:tr h="56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u="none" strike="noStrike">
                          <a:effectLst/>
                          <a:latin typeface="Gabriola" panose="04040605051002020D02" pitchFamily="82" charset="0"/>
                        </a:rPr>
                        <a:t> 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1:08 - 1:42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AP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381714"/>
                  </a:ext>
                </a:extLst>
              </a:tr>
              <a:tr h="56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 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12:34 - 1:08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  <a:latin typeface="Gabriola" panose="04040605051002020D02" pitchFamily="82" charset="0"/>
                        </a:rPr>
                        <a:t>AP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86318742"/>
                  </a:ext>
                </a:extLst>
              </a:tr>
              <a:tr h="56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Gabriola" panose="04040605051002020D02" pitchFamily="82" charset="0"/>
                        </a:rPr>
                        <a:t>4D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1:12 - 1:42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Gabriola" panose="04040605051002020D02" pitchFamily="82" charset="0"/>
                        </a:rPr>
                        <a:t>Lunch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Gabriola" panose="04040605051002020D02" pitchFamily="82" charset="0"/>
                      </a:endParaRPr>
                    </a:p>
                  </a:txBody>
                  <a:tcPr marL="8953" marR="8953" marT="8953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894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5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4686300" y="243661"/>
            <a:ext cx="2354580" cy="819329"/>
          </a:xfrm>
        </p:spPr>
        <p:txBody>
          <a:bodyPr/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4219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Electives</a:t>
            </a:r>
            <a:endParaRPr sz="4219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222" name="Table 222"/>
          <p:cNvGraphicFramePr/>
          <p:nvPr>
            <p:extLst>
              <p:ext uri="{D42A27DB-BD31-4B8C-83A1-F6EECF244321}">
                <p14:modId xmlns:p14="http://schemas.microsoft.com/office/powerpoint/2010/main" val="753855453"/>
              </p:ext>
            </p:extLst>
          </p:nvPr>
        </p:nvGraphicFramePr>
        <p:xfrm>
          <a:off x="1355833" y="1163462"/>
          <a:ext cx="9532884" cy="5330521"/>
        </p:xfrm>
        <a:graphic>
          <a:graphicData uri="http://schemas.openxmlformats.org/drawingml/2006/table">
            <a:tbl>
              <a:tblPr/>
              <a:tblGrid>
                <a:gridCol w="445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2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5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 Long Courses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FFD479">
                        <a:alpha val="666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5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Semester Courses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FFD479">
                        <a:alpha val="666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Physical Education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Engineering PLTW Design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 &amp; Modeling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Percussion Ensemble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Engineering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PLTW Automation &amp; Robotics</a:t>
                      </a:r>
                      <a:endParaRPr lang="en-US"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Cadet Band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General Art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Cadet String Orchestra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Ceramics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Choir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(Beginning, Show &amp; Advanced)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Oral Expressions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Spanish (High School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level)</a:t>
                      </a:r>
                      <a:endParaRPr lang="en-US" sz="2000" dirty="0">
                        <a:solidFill>
                          <a:srgbClr val="080808"/>
                        </a:solid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FACS (Family and Consumer Sciences)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959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Yearbook (Application Required</a:t>
                      </a: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)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i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</a:t>
                      </a:r>
                      <a:r>
                        <a:rPr lang="en-US" sz="2000" i="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101</a:t>
                      </a:r>
                      <a:endParaRPr sz="2000" i="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Media Production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3600">
                          <a:solidFill>
                            <a:srgbClr val="5F747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</a:defRPr>
                      </a:pPr>
                      <a:r>
                        <a:rPr lang="en-US" sz="2000" i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Computer Science Discoveries</a:t>
                      </a: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2246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Teacher/Office Aide (8</a:t>
                      </a:r>
                      <a:r>
                        <a:rPr lang="en-US" sz="2000" baseline="30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only)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3600">
                          <a:solidFill>
                            <a:srgbClr val="5F747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Digital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Media</a:t>
                      </a:r>
                      <a:endParaRPr lang="en-US" sz="2000" dirty="0"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067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briola" panose="04040605051002020D02" pitchFamily="82" charset="0"/>
                        </a:rPr>
                        <a:t>Semester PE</a:t>
                      </a: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1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425530"/>
      </p:ext>
    </p:extLst>
  </p:cSld>
  <p:clrMapOvr>
    <a:masterClrMapping/>
  </p:clrMapOvr>
  <p:transition spd="slow" advClick="0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 bwMode="auto">
          <a:xfrm>
            <a:off x="371854" y="59078"/>
            <a:ext cx="2887009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Registration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854A6-515D-4BCC-A73B-F025E982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0634">
            <a:off x="995905" y="1191048"/>
            <a:ext cx="4343400" cy="528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963DC-F048-47AA-A44E-B505AAF4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179" y="0"/>
            <a:ext cx="5494967" cy="68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3795765" y="143650"/>
            <a:ext cx="4873674" cy="90662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Course Selection Form</a:t>
            </a:r>
            <a:endParaRPr sz="54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8381" y="5464312"/>
            <a:ext cx="4318999" cy="9339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Honors placement based on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State Assessment Results.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5996" y="5464312"/>
            <a:ext cx="3857625" cy="10570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Gifted testing done through </a:t>
            </a:r>
          </a:p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/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the IRC.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92C11-F32F-4F11-9C57-AA69EED3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96" y="1315120"/>
            <a:ext cx="10333211" cy="3864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0653" y="3333599"/>
            <a:ext cx="136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Last Name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1531" y="3322508"/>
            <a:ext cx="136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First Name</a:t>
            </a:r>
          </a:p>
        </p:txBody>
      </p:sp>
    </p:spTree>
    <p:extLst>
      <p:ext uri="{BB962C8B-B14F-4D97-AF65-F5344CB8AC3E}">
        <p14:creationId xmlns:p14="http://schemas.microsoft.com/office/powerpoint/2010/main" val="2417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3049035" y="154653"/>
            <a:ext cx="6093929" cy="76363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Elective Choices</a:t>
            </a:r>
            <a:endParaRPr sz="54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8" name="Shape 228"/>
          <p:cNvSpPr/>
          <p:nvPr/>
        </p:nvSpPr>
        <p:spPr bwMode="auto">
          <a:xfrm>
            <a:off x="7820955" y="1604320"/>
            <a:ext cx="2060774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Rank your choices 1- 6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CBB4CC-719B-47E4-868D-280351EEA14B}"/>
              </a:ext>
            </a:extLst>
          </p:cNvPr>
          <p:cNvGrpSpPr/>
          <p:nvPr/>
        </p:nvGrpSpPr>
        <p:grpSpPr>
          <a:xfrm>
            <a:off x="214172" y="1172464"/>
            <a:ext cx="7318700" cy="2587259"/>
            <a:chOff x="214172" y="982036"/>
            <a:chExt cx="7318700" cy="25872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A7B5DB-4575-4A4E-9A62-AD08526B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172" y="982036"/>
              <a:ext cx="7318700" cy="25872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AEDA58-8EE1-469E-B06E-35A01E23F42E}"/>
                </a:ext>
              </a:extLst>
            </p:cNvPr>
            <p:cNvSpPr txBox="1"/>
            <p:nvPr/>
          </p:nvSpPr>
          <p:spPr>
            <a:xfrm>
              <a:off x="400452" y="1508012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13E484-055A-4AC5-AC7F-249B6DDE89B9}"/>
                </a:ext>
              </a:extLst>
            </p:cNvPr>
            <p:cNvSpPr txBox="1"/>
            <p:nvPr/>
          </p:nvSpPr>
          <p:spPr>
            <a:xfrm>
              <a:off x="377816" y="2862379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0CD219-C19A-4996-BC67-0097DB29CBDA}"/>
                </a:ext>
              </a:extLst>
            </p:cNvPr>
            <p:cNvSpPr txBox="1"/>
            <p:nvPr/>
          </p:nvSpPr>
          <p:spPr>
            <a:xfrm>
              <a:off x="3961344" y="1850541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1967EE-1A69-45C7-9480-AFDBF4367872}"/>
                </a:ext>
              </a:extLst>
            </p:cNvPr>
            <p:cNvSpPr txBox="1"/>
            <p:nvPr/>
          </p:nvSpPr>
          <p:spPr>
            <a:xfrm>
              <a:off x="3961344" y="2180765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95BFCB-FFE9-4B49-866A-5FFC69320A20}"/>
                </a:ext>
              </a:extLst>
            </p:cNvPr>
            <p:cNvSpPr txBox="1"/>
            <p:nvPr/>
          </p:nvSpPr>
          <p:spPr>
            <a:xfrm>
              <a:off x="3961344" y="2550097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C6CC30-10BF-4551-BE53-4009AA6666C4}"/>
                </a:ext>
              </a:extLst>
            </p:cNvPr>
            <p:cNvSpPr txBox="1"/>
            <p:nvPr/>
          </p:nvSpPr>
          <p:spPr>
            <a:xfrm>
              <a:off x="3960659" y="3047045"/>
              <a:ext cx="373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orte" panose="03060902040502070203" pitchFamily="66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FCDE3F-3EE3-4F41-87F5-FBF257B25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323" y="3551477"/>
            <a:ext cx="6093929" cy="3265372"/>
          </a:xfrm>
          <a:prstGeom prst="rect">
            <a:avLst/>
          </a:prstGeom>
        </p:spPr>
      </p:pic>
      <p:sp>
        <p:nvSpPr>
          <p:cNvPr id="232" name="Shape 232"/>
          <p:cNvSpPr/>
          <p:nvPr/>
        </p:nvSpPr>
        <p:spPr bwMode="auto">
          <a:xfrm>
            <a:off x="7820955" y="5687243"/>
            <a:ext cx="3526301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Parents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, please sign!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71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706056" y="458132"/>
            <a:ext cx="10428789" cy="1176358"/>
          </a:xfrm>
        </p:spPr>
        <p:txBody>
          <a:bodyPr/>
          <a:lstStyle/>
          <a:p>
            <a:pPr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Can my child’s schedule be changed?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1509693" y="2301655"/>
            <a:ext cx="10186121" cy="2674247"/>
          </a:xfrm>
        </p:spPr>
        <p:txBody>
          <a:bodyPr/>
          <a:lstStyle/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Schedule corrections can be made in the following circumstances: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None/>
              <a:defRPr sz="1800">
                <a:solidFill>
                  <a:srgbClr val="000000"/>
                </a:solidFill>
                <a:uFillTx/>
              </a:defRPr>
            </a:pPr>
            <a:endParaRPr lang="en-US" sz="8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lvl="1" indent="-33931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A computer error in the student’s schedule.</a:t>
            </a: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lvl="1" indent="-33931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A needed change in the </a:t>
            </a: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curriculum </a:t>
            </a: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level of instruction.</a:t>
            </a: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lvl="1" indent="-339316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A doctor’s excuse from PE for health reasons.</a:t>
            </a:r>
          </a:p>
        </p:txBody>
      </p:sp>
    </p:spTree>
    <p:extLst>
      <p:ext uri="{BB962C8B-B14F-4D97-AF65-F5344CB8AC3E}">
        <p14:creationId xmlns:p14="http://schemas.microsoft.com/office/powerpoint/2010/main" val="34717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414670" y="526394"/>
            <a:ext cx="1132367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Visiting Our 2023-24 Feeder Schools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graphicFrame>
        <p:nvGraphicFramePr>
          <p:cNvPr id="253" name="Table 253"/>
          <p:cNvGraphicFramePr/>
          <p:nvPr>
            <p:extLst>
              <p:ext uri="{D42A27DB-BD31-4B8C-83A1-F6EECF244321}">
                <p14:modId xmlns:p14="http://schemas.microsoft.com/office/powerpoint/2010/main" val="327904393"/>
              </p:ext>
            </p:extLst>
          </p:nvPr>
        </p:nvGraphicFramePr>
        <p:xfrm>
          <a:off x="2557263" y="2125287"/>
          <a:ext cx="6970922" cy="3664948"/>
        </p:xfrm>
        <a:graphic>
          <a:graphicData uri="http://schemas.openxmlformats.org/drawingml/2006/table">
            <a:tbl>
              <a:tblPr/>
              <a:tblGrid>
                <a:gridCol w="96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202">
                  <a:extLst>
                    <a:ext uri="{9D8B030D-6E8A-4147-A177-3AD203B41FA5}">
                      <a16:colId xmlns:a16="http://schemas.microsoft.com/office/drawing/2014/main" val="2147697579"/>
                    </a:ext>
                  </a:extLst>
                </a:gridCol>
                <a:gridCol w="17130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4528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36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9411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6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Jan. 17</a:t>
                      </a:r>
                      <a:endParaRPr sz="36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6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Jan. 18</a:t>
                      </a:r>
                      <a:endParaRPr sz="36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9411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6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Jan. 19</a:t>
                      </a:r>
                      <a:endParaRPr sz="36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6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Jan. 20</a:t>
                      </a:r>
                      <a:endParaRPr sz="36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210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210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500" b="1" dirty="0">
                          <a:solidFill>
                            <a:srgbClr val="5F747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"/>
                        </a:rPr>
                        <a:t>
</a:t>
                      </a: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buClr>
                          <a:srgbClr val="525252"/>
                        </a:buClr>
                        <a:buFont typeface="Gill Sans Light"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sz="2500" dirty="0">
                        <a:solidFill>
                          <a:srgbClr val="5F747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2500" b="1" dirty="0">
                          <a:solidFill>
                            <a:srgbClr val="5F747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"/>
                        </a:rPr>
                        <a:t>
</a:t>
                      </a:r>
                    </a:p>
                  </a:txBody>
                  <a:tcPr marL="35719" marR="35719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56" name="Group 256"/>
          <p:cNvGrpSpPr>
            <a:grpSpLocks/>
          </p:cNvGrpSpPr>
          <p:nvPr/>
        </p:nvGrpSpPr>
        <p:grpSpPr bwMode="auto">
          <a:xfrm>
            <a:off x="4545396" y="3109226"/>
            <a:ext cx="1209641" cy="1239675"/>
            <a:chOff x="222732" y="-15267"/>
            <a:chExt cx="1720454" cy="1762570"/>
          </a:xfrm>
        </p:grpSpPr>
        <p:pic>
          <p:nvPicPr>
            <p:cNvPr id="35894" name="carlson_logo_smal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32" y="-15267"/>
              <a:ext cx="1720454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5" name="Shape 255"/>
            <p:cNvSpPr/>
            <p:nvPr/>
          </p:nvSpPr>
          <p:spPr>
            <a:xfrm>
              <a:off x="222732" y="1316452"/>
              <a:ext cx="1628324" cy="430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 marL="39688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  <a:lvl2pPr marL="742950" indent="-28575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2pPr>
              <a:lvl3pPr marL="11430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3pPr>
              <a:lvl4pPr marL="16002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4pPr>
              <a:lvl5pPr marL="20574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9pPr>
            </a:lstStyle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69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Gill Sans SemiBold"/>
                </a:rPr>
                <a:t>CARLSON</a:t>
              </a:r>
            </a:p>
          </p:txBody>
        </p:sp>
      </p:grpSp>
      <p:grpSp>
        <p:nvGrpSpPr>
          <p:cNvPr id="259" name="Group 259"/>
          <p:cNvGrpSpPr>
            <a:grpSpLocks/>
          </p:cNvGrpSpPr>
          <p:nvPr/>
        </p:nvGrpSpPr>
        <p:grpSpPr bwMode="auto">
          <a:xfrm>
            <a:off x="6223138" y="4548044"/>
            <a:ext cx="1546348" cy="1197645"/>
            <a:chOff x="472176" y="413486"/>
            <a:chExt cx="2882900" cy="1654308"/>
          </a:xfrm>
        </p:grpSpPr>
        <p:pic>
          <p:nvPicPr>
            <p:cNvPr id="35892" name="logo_smal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00" y="413486"/>
              <a:ext cx="1400622" cy="10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8" name="Shape 258"/>
            <p:cNvSpPr/>
            <p:nvPr/>
          </p:nvSpPr>
          <p:spPr>
            <a:xfrm>
              <a:off x="472176" y="1636628"/>
              <a:ext cx="2882900" cy="431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marL="39688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  <a:lvl2pPr marL="742950" indent="-28575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2pPr>
              <a:lvl3pPr marL="11430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3pPr>
              <a:lvl4pPr marL="16002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4pPr>
              <a:lvl5pPr marL="20574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9pPr>
            </a:lstStyle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69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Gill Sans SemiBold"/>
                </a:rPr>
                <a:t>NAVARETTE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02262" y="3129343"/>
            <a:ext cx="824700" cy="1222607"/>
            <a:chOff x="8302933" y="4910553"/>
            <a:chExt cx="1172907" cy="1738819"/>
          </a:xfrm>
        </p:grpSpPr>
        <p:pic>
          <p:nvPicPr>
            <p:cNvPr id="35890" name="logo_smal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933" y="4910553"/>
              <a:ext cx="1172907" cy="121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1" name="Shape 261"/>
            <p:cNvSpPr/>
            <p:nvPr/>
          </p:nvSpPr>
          <p:spPr bwMode="auto">
            <a:xfrm>
              <a:off x="8302933" y="6218393"/>
              <a:ext cx="971662" cy="430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 marL="39688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  <a:lvl2pPr marL="742950" indent="-28575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2pPr>
              <a:lvl3pPr marL="11430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3pPr>
              <a:lvl4pPr marL="16002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4pPr>
              <a:lvl5pPr marL="20574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9pPr>
            </a:lstStyle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69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Gill Sans SemiBold"/>
                </a:rPr>
                <a:t>RYAN</a:t>
              </a:r>
            </a:p>
          </p:txBody>
        </p:sp>
      </p:grpSp>
      <p:grpSp>
        <p:nvGrpSpPr>
          <p:cNvPr id="35874" name="Group 276"/>
          <p:cNvGrpSpPr>
            <a:grpSpLocks/>
          </p:cNvGrpSpPr>
          <p:nvPr/>
        </p:nvGrpSpPr>
        <p:grpSpPr bwMode="auto">
          <a:xfrm>
            <a:off x="8226112" y="3092283"/>
            <a:ext cx="794626" cy="1249203"/>
            <a:chOff x="83247" y="38605"/>
            <a:chExt cx="1130301" cy="1776603"/>
          </a:xfrm>
        </p:grpSpPr>
        <p:pic>
          <p:nvPicPr>
            <p:cNvPr id="35878" name="haley_tig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47" y="38605"/>
              <a:ext cx="1130301" cy="121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5" name="Shape 275"/>
            <p:cNvSpPr/>
            <p:nvPr/>
          </p:nvSpPr>
          <p:spPr>
            <a:xfrm>
              <a:off x="88581" y="1384239"/>
              <a:ext cx="1094935" cy="43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 marL="39688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  <a:lvl2pPr marL="742950" indent="-28575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2pPr>
              <a:lvl3pPr marL="11430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3pPr>
              <a:lvl4pPr marL="16002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4pPr>
              <a:lvl5pPr marL="20574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9pPr>
            </a:lstStyle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69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Gill Sans SemiBold"/>
                </a:rPr>
                <a:t>HALEY</a:t>
              </a:r>
            </a:p>
          </p:txBody>
        </p:sp>
      </p:grpSp>
      <p:grpSp>
        <p:nvGrpSpPr>
          <p:cNvPr id="35875" name="Group 279"/>
          <p:cNvGrpSpPr>
            <a:grpSpLocks/>
          </p:cNvGrpSpPr>
          <p:nvPr/>
        </p:nvGrpSpPr>
        <p:grpSpPr bwMode="auto">
          <a:xfrm>
            <a:off x="7915986" y="4519224"/>
            <a:ext cx="1404552" cy="1199491"/>
            <a:chOff x="94690" y="1587"/>
            <a:chExt cx="1997880" cy="1705902"/>
          </a:xfrm>
        </p:grpSpPr>
        <p:pic>
          <p:nvPicPr>
            <p:cNvPr id="35876" name="Patterson_-(Lion_Only)__White_Background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34" y="1587"/>
              <a:ext cx="825501" cy="1124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8" name="Shape 278"/>
            <p:cNvSpPr/>
            <p:nvPr/>
          </p:nvSpPr>
          <p:spPr>
            <a:xfrm>
              <a:off x="94690" y="1276520"/>
              <a:ext cx="1997880" cy="43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 marL="39688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  <a:lvl2pPr marL="742950" indent="-28575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2pPr>
              <a:lvl3pPr marL="11430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3pPr>
              <a:lvl4pPr marL="16002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4pPr>
              <a:lvl5pPr marL="2057400" indent="-228600" algn="ctr" eaLnBrk="0" hangingPunct="0"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lvl9pPr>
            </a:lstStyle>
            <a:p>
              <a:pPr marL="39688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69" b="0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Gill Sans SemiBold"/>
                </a:rPr>
                <a:t>PATTERSON</a:t>
              </a:r>
            </a:p>
          </p:txBody>
        </p:sp>
      </p:grpSp>
      <p:pic>
        <p:nvPicPr>
          <p:cNvPr id="1026" name="Picture 2" descr="Rice Elementary logo">
            <a:extLst>
              <a:ext uri="{FF2B5EF4-FFF2-40B4-BE49-F238E27FC236}">
                <a16:creationId xmlns:a16="http://schemas.microsoft.com/office/drawing/2014/main" id="{618C7C9F-1701-42E5-A464-92CDF7FD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57" y="3103783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261">
            <a:extLst>
              <a:ext uri="{FF2B5EF4-FFF2-40B4-BE49-F238E27FC236}">
                <a16:creationId xmlns:a16="http://schemas.microsoft.com/office/drawing/2014/main" id="{24D28B4D-4067-4F9F-BDE7-7BD4E2C7CE26}"/>
              </a:ext>
            </a:extLst>
          </p:cNvPr>
          <p:cNvSpPr/>
          <p:nvPr/>
        </p:nvSpPr>
        <p:spPr bwMode="auto">
          <a:xfrm>
            <a:off x="3177074" y="4082039"/>
            <a:ext cx="543739" cy="303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69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SemiBold"/>
              </a:rPr>
              <a:t>RICE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85F207C-9F8B-45A6-B0AE-0F928707C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5194" y="4463969"/>
            <a:ext cx="1000809" cy="1000809"/>
          </a:xfrm>
          <a:prstGeom prst="rect">
            <a:avLst/>
          </a:prstGeom>
        </p:spPr>
      </p:pic>
      <p:sp>
        <p:nvSpPr>
          <p:cNvPr id="30" name="Shape 261">
            <a:extLst>
              <a:ext uri="{FF2B5EF4-FFF2-40B4-BE49-F238E27FC236}">
                <a16:creationId xmlns:a16="http://schemas.microsoft.com/office/drawing/2014/main" id="{B97A2B9C-F5A4-47C3-8A89-7CDF71877A43}"/>
              </a:ext>
            </a:extLst>
          </p:cNvPr>
          <p:cNvSpPr/>
          <p:nvPr/>
        </p:nvSpPr>
        <p:spPr bwMode="auto">
          <a:xfrm>
            <a:off x="3105945" y="5487669"/>
            <a:ext cx="739305" cy="303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69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SemiBold"/>
              </a:rPr>
              <a:t>RIGGS</a:t>
            </a: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A366FB-3C1A-48AD-8E4A-84EB3AC15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730" y="4457837"/>
            <a:ext cx="942975" cy="942975"/>
          </a:xfrm>
          <a:prstGeom prst="rect">
            <a:avLst/>
          </a:prstGeom>
        </p:spPr>
      </p:pic>
      <p:sp>
        <p:nvSpPr>
          <p:cNvPr id="32" name="Shape 278">
            <a:extLst>
              <a:ext uri="{FF2B5EF4-FFF2-40B4-BE49-F238E27FC236}">
                <a16:creationId xmlns:a16="http://schemas.microsoft.com/office/drawing/2014/main" id="{85280576-F170-45DF-8C53-9987C6CFB76C}"/>
              </a:ext>
            </a:extLst>
          </p:cNvPr>
          <p:cNvSpPr/>
          <p:nvPr/>
        </p:nvSpPr>
        <p:spPr bwMode="auto">
          <a:xfrm>
            <a:off x="4843882" y="5464053"/>
            <a:ext cx="612668" cy="303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69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SemiBold"/>
              </a:rPr>
              <a:t>WGA</a:t>
            </a:r>
            <a:endParaRPr kumimoji="0" lang="en-US" altLang="en-US" sz="1969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229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1774031" y="161556"/>
            <a:ext cx="8643938" cy="692633"/>
          </a:xfrm>
        </p:spPr>
        <p:txBody>
          <a:bodyPr vert="horz" lIns="0" tIns="0" rIns="0" bIns="0" rtlCol="0" anchor="b">
            <a:normAutofit/>
          </a:bodyPr>
          <a:lstStyle/>
          <a:p>
            <a:pPr algn="ctr"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en-US" sz="4219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PJHS Athletics</a:t>
            </a:r>
            <a:endParaRPr sz="4219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9DFBE-726D-421F-BF19-F19BF6F363C4}"/>
              </a:ext>
            </a:extLst>
          </p:cNvPr>
          <p:cNvGrpSpPr/>
          <p:nvPr/>
        </p:nvGrpSpPr>
        <p:grpSpPr>
          <a:xfrm>
            <a:off x="598066" y="854189"/>
            <a:ext cx="10961670" cy="5634326"/>
            <a:chOff x="598066" y="854189"/>
            <a:chExt cx="10961670" cy="56343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9" b="8939"/>
            <a:stretch/>
          </p:blipFill>
          <p:spPr>
            <a:xfrm>
              <a:off x="7203214" y="973333"/>
              <a:ext cx="4096881" cy="23963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6"/>
            <a:stretch/>
          </p:blipFill>
          <p:spPr>
            <a:xfrm>
              <a:off x="598066" y="854189"/>
              <a:ext cx="4338802" cy="26346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640" y="2739771"/>
              <a:ext cx="3604246" cy="28833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6" r="-543" b="12974"/>
            <a:stretch/>
          </p:blipFill>
          <p:spPr>
            <a:xfrm>
              <a:off x="7417777" y="3857823"/>
              <a:ext cx="4141959" cy="25224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9" b="20459"/>
            <a:stretch/>
          </p:blipFill>
          <p:spPr>
            <a:xfrm>
              <a:off x="598066" y="4260322"/>
              <a:ext cx="3671454" cy="2228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45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racture"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3703782" y="0"/>
            <a:ext cx="4784435" cy="113322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EVC (East Valley Conference)</a:t>
            </a:r>
          </a:p>
        </p:txBody>
      </p:sp>
      <p:pic>
        <p:nvPicPr>
          <p:cNvPr id="298" name="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832045" y="4260335"/>
            <a:ext cx="2527907" cy="172217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37897" name="ev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7" y="5643159"/>
            <a:ext cx="1031998" cy="7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8" name="ev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6" y="628887"/>
            <a:ext cx="1263255" cy="7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9" name="ev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6" y="4630687"/>
            <a:ext cx="944697" cy="82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0" name="ev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5" y="1666129"/>
            <a:ext cx="785833" cy="90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901" name="ev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5" y="3696651"/>
            <a:ext cx="884783" cy="70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4" name="ev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437" y="680386"/>
            <a:ext cx="769683" cy="72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5" name="ev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609" y="1660385"/>
            <a:ext cx="979989" cy="7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7896" name="evc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437" y="4790668"/>
            <a:ext cx="853738" cy="6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" y="2807300"/>
            <a:ext cx="1031998" cy="573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890" y="5643159"/>
            <a:ext cx="915702" cy="662749"/>
          </a:xfrm>
          <a:prstGeom prst="rect">
            <a:avLst/>
          </a:prstGeom>
        </p:spPr>
      </p:pic>
      <p:pic>
        <p:nvPicPr>
          <p:cNvPr id="1026" name="Picture 2" descr="Eastmark High School Hom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7"/>
          <a:stretch/>
        </p:blipFill>
        <p:spPr bwMode="auto">
          <a:xfrm>
            <a:off x="10352446" y="2674706"/>
            <a:ext cx="836608" cy="6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7C48BE-FCED-E5A3-69F7-C7036C3AC3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8520" y="3671060"/>
            <a:ext cx="942168" cy="90314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000490C-0A98-42C9-53F9-E8BDB44754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14" y="893656"/>
            <a:ext cx="3991552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02616"/>
      </p:ext>
    </p:extLst>
  </p:cSld>
  <p:clrMapOvr>
    <a:masterClrMapping/>
  </p:clrMapOvr>
  <p:transition spd="slow" advClick="0" advTm="9000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2690995" y="5170925"/>
            <a:ext cx="6649609" cy="1009158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2812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National Anthem performed by:</a:t>
            </a:r>
            <a:br>
              <a:rPr lang="en-US" sz="2812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812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PJHS Advanced Choir</a:t>
            </a:r>
            <a:endParaRPr sz="2812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1268" name="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795" y="1094398"/>
            <a:ext cx="5005522" cy="400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788043"/>
      </p:ext>
    </p:extLst>
  </p:cSld>
  <p:clrMapOvr>
    <a:masterClrMapping/>
  </p:clrMapOvr>
  <p:transition spd="med"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Table 329"/>
          <p:cNvGraphicFramePr/>
          <p:nvPr>
            <p:extLst>
              <p:ext uri="{D42A27DB-BD31-4B8C-83A1-F6EECF244321}">
                <p14:modId xmlns:p14="http://schemas.microsoft.com/office/powerpoint/2010/main" val="548278699"/>
              </p:ext>
            </p:extLst>
          </p:nvPr>
        </p:nvGraphicFramePr>
        <p:xfrm>
          <a:off x="2404818" y="83909"/>
          <a:ext cx="7382364" cy="6212342"/>
        </p:xfrm>
        <a:graphic>
          <a:graphicData uri="http://schemas.openxmlformats.org/drawingml/2006/table">
            <a:tbl>
              <a:tblPr/>
              <a:tblGrid>
                <a:gridCol w="1845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5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3044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1st </a:t>
                      </a:r>
                      <a:endParaRPr lang="en-US"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S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eason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2nd </a:t>
                      </a:r>
                      <a:endParaRPr lang="en-US"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S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eason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3rd </a:t>
                      </a:r>
                      <a:endParaRPr lang="en-US"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S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eason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4th </a:t>
                      </a:r>
                      <a:endParaRPr lang="en-US"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  <a:sym typeface="Gill Sans SemiBold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S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  <a:sym typeface="Gill Sans SemiBold"/>
                        </a:rPr>
                        <a:t>eason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44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Boys </a:t>
                      </a: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Baseball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Boys Basketball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</a:t>
                      </a: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oys</a:t>
                      </a: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Soccer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Boys Volley</a:t>
                      </a: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ball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44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Girls Volleyball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Girls </a:t>
                      </a: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Softball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Girls Basketball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Girls</a:t>
                      </a: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Soccer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4490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Co-ed Wrestling</a:t>
                      </a: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(Non-Cut)*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chemeClr val="accent6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Cross Country</a:t>
                      </a: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(Non-Cut)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chemeClr val="accent4">
                        <a:lumMod val="40000"/>
                        <a:lumOff val="6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Co-ed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Flag Football*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chemeClr val="accent6">
                        <a:lumMod val="20000"/>
                        <a:lumOff val="80000"/>
                        <a:alpha val="8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Track &amp; Field</a:t>
                      </a:r>
                      <a:endParaRPr lang="en-US"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(Non-Cut)</a:t>
                      </a:r>
                      <a:endParaRPr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chemeClr val="accent4">
                        <a:lumMod val="40000"/>
                        <a:lumOff val="60000"/>
                        <a:alpha val="8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44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Cheer</a:t>
                      </a:r>
                      <a:endParaRPr lang="en-US" sz="32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(Try-outs 1</a:t>
                      </a:r>
                      <a:r>
                        <a:rPr lang="en-US" sz="2000" baseline="30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</a:t>
                      </a:r>
                      <a:r>
                        <a:rPr lang="en-US" sz="20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Season</a:t>
                      </a:r>
                      <a:r>
                        <a:rPr lang="en-US" sz="2000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only)</a:t>
                      </a:r>
                      <a:endParaRPr sz="2000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941100">
                        <a:alpha val="2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Cheer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941100">
                        <a:alpha val="2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Cheer</a:t>
                      </a: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solidFill>
                      <a:srgbClr val="941100">
                        <a:alpha val="2862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600">
                          <a:solidFill>
                            <a:srgbClr val="5F747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</a:defRPr>
                      </a:pPr>
                      <a:endParaRPr sz="3200" dirty="0"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0" marB="35720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2860911-C5E3-BE72-CA6C-19DC6D9CEE0A}"/>
              </a:ext>
            </a:extLst>
          </p:cNvPr>
          <p:cNvSpPr txBox="1"/>
          <p:nvPr/>
        </p:nvSpPr>
        <p:spPr>
          <a:xfrm>
            <a:off x="3676891" y="6366605"/>
            <a:ext cx="48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briola" panose="04040605051002020D02" pitchFamily="82" charset="0"/>
              </a:rPr>
              <a:t>* Season change for 2023-24</a:t>
            </a:r>
          </a:p>
        </p:txBody>
      </p:sp>
    </p:spTree>
    <p:extLst>
      <p:ext uri="{BB962C8B-B14F-4D97-AF65-F5344CB8AC3E}">
        <p14:creationId xmlns:p14="http://schemas.microsoft.com/office/powerpoint/2010/main" val="288305059"/>
      </p:ext>
    </p:extLst>
  </p:cSld>
  <p:clrMapOvr>
    <a:masterClrMapping/>
  </p:clrMapOvr>
  <p:transition spd="slow" advClick="0" advTm="10000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JHS_Panther_med.gif">
            <a:extLst>
              <a:ext uri="{FF2B5EF4-FFF2-40B4-BE49-F238E27FC236}">
                <a16:creationId xmlns:a16="http://schemas.microsoft.com/office/drawing/2014/main" id="{40DA1668-7DC5-CFF2-0321-EA37D9B7C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45" y="1096058"/>
            <a:ext cx="7671767" cy="521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basketball  23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3640">
            <a:off x="2139786" y="1543939"/>
            <a:ext cx="1262022" cy="331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Shape 314"/>
          <p:cNvSpPr/>
          <p:nvPr/>
        </p:nvSpPr>
        <p:spPr bwMode="auto">
          <a:xfrm>
            <a:off x="2372770" y="5106075"/>
            <a:ext cx="796052" cy="432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6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6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Golf Club</a:t>
            </a:r>
          </a:p>
        </p:txBody>
      </p:sp>
      <p:pic>
        <p:nvPicPr>
          <p:cNvPr id="20" name="basketball  235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3640">
            <a:off x="4403872" y="1543941"/>
            <a:ext cx="1262023" cy="329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Shape 314"/>
          <p:cNvSpPr/>
          <p:nvPr/>
        </p:nvSpPr>
        <p:spPr bwMode="auto">
          <a:xfrm>
            <a:off x="4635574" y="5106077"/>
            <a:ext cx="798617" cy="432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406" dirty="0">
              <a:solidFill>
                <a:srgbClr val="08080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6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Wrestling</a:t>
            </a:r>
            <a:endParaRPr kumimoji="0" lang="en-US" altLang="en-US" sz="1406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ADC841-5FEE-7C94-BF00-00989482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451"/>
            <a:ext cx="10515600" cy="1325563"/>
          </a:xfrm>
        </p:spPr>
        <p:txBody>
          <a:bodyPr/>
          <a:lstStyle/>
          <a:p>
            <a:pPr algn="ctr"/>
            <a:r>
              <a:rPr lang="en-US" sz="6000" dirty="0">
                <a:latin typeface="Gabriola" panose="04040605051002020D02" pitchFamily="82" charset="0"/>
              </a:rPr>
              <a:t>2021-22</a:t>
            </a:r>
            <a:r>
              <a:rPr lang="en-US" dirty="0">
                <a:latin typeface="Gabriola" panose="04040605051002020D02" pitchFamily="82" charset="0"/>
              </a:rPr>
              <a:t> EVC CHAMPIONSHIPS</a:t>
            </a:r>
          </a:p>
        </p:txBody>
      </p:sp>
      <p:pic>
        <p:nvPicPr>
          <p:cNvPr id="4" name="basketball  23598.jpg">
            <a:extLst>
              <a:ext uri="{FF2B5EF4-FFF2-40B4-BE49-F238E27FC236}">
                <a16:creationId xmlns:a16="http://schemas.microsoft.com/office/drawing/2014/main" id="{1C848D37-4350-6075-0878-34C22774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3640">
            <a:off x="8932043" y="1533363"/>
            <a:ext cx="1262023" cy="329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basketball  23598.jpg">
            <a:extLst>
              <a:ext uri="{FF2B5EF4-FFF2-40B4-BE49-F238E27FC236}">
                <a16:creationId xmlns:a16="http://schemas.microsoft.com/office/drawing/2014/main" id="{BC016406-AF46-4DEA-AC54-FF1B3CF5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3640">
            <a:off x="6667958" y="1543940"/>
            <a:ext cx="1262023" cy="329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Shape 314">
            <a:extLst>
              <a:ext uri="{FF2B5EF4-FFF2-40B4-BE49-F238E27FC236}">
                <a16:creationId xmlns:a16="http://schemas.microsoft.com/office/drawing/2014/main" id="{FEFCD865-B1AC-70E9-2FA3-77F0F4A7355A}"/>
              </a:ext>
            </a:extLst>
          </p:cNvPr>
          <p:cNvSpPr/>
          <p:nvPr/>
        </p:nvSpPr>
        <p:spPr bwMode="auto">
          <a:xfrm>
            <a:off x="6512863" y="5106077"/>
            <a:ext cx="1494320" cy="432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6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6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</a:t>
            </a:r>
            <a:r>
              <a:rPr lang="en-US" altLang="en-US" sz="1406" baseline="30000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altLang="en-US" sz="1406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Girls Basketball</a:t>
            </a:r>
            <a:endParaRPr kumimoji="0" lang="en-US" altLang="en-US" sz="1406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sp>
        <p:nvSpPr>
          <p:cNvPr id="7" name="Shape 314">
            <a:extLst>
              <a:ext uri="{FF2B5EF4-FFF2-40B4-BE49-F238E27FC236}">
                <a16:creationId xmlns:a16="http://schemas.microsoft.com/office/drawing/2014/main" id="{9912F4DF-365B-CCE3-DE2A-12F9262E59C7}"/>
              </a:ext>
            </a:extLst>
          </p:cNvPr>
          <p:cNvSpPr/>
          <p:nvPr/>
        </p:nvSpPr>
        <p:spPr bwMode="auto">
          <a:xfrm>
            <a:off x="8804673" y="5106076"/>
            <a:ext cx="1516762" cy="432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>
            <a:lvl1pPr marL="39688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 algn="ctr" eaLnBrk="0" hangingPunct="0"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406" dirty="0">
              <a:solidFill>
                <a:srgbClr val="080808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9688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6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</a:t>
            </a:r>
            <a:r>
              <a:rPr kumimoji="0" lang="en-US" altLang="en-US" sz="1406" b="0" i="0" u="none" strike="noStrike" kern="1200" cap="none" spc="0" normalizeH="0" baseline="3000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th</a:t>
            </a:r>
            <a:r>
              <a:rPr kumimoji="0" lang="en-US" altLang="en-US" sz="1406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 Boys Basketball</a:t>
            </a:r>
          </a:p>
        </p:txBody>
      </p:sp>
    </p:spTree>
    <p:extLst>
      <p:ext uri="{BB962C8B-B14F-4D97-AF65-F5344CB8AC3E}">
        <p14:creationId xmlns:p14="http://schemas.microsoft.com/office/powerpoint/2010/main" val="517965690"/>
      </p:ext>
    </p:extLst>
  </p:cSld>
  <p:clrMapOvr>
    <a:masterClrMapping/>
  </p:clrMapOvr>
  <p:transition spd="slow" advClick="0" advTm="4000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2888" y="1850695"/>
            <a:ext cx="8426219" cy="3156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normAutofit/>
          </a:bodyPr>
          <a:lstStyle/>
          <a:p>
            <a:pPr marL="0" marR="0" lvl="0" indent="0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All student athletes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MUST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be registered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online at Aktivate/Register My Athlete starting April 1, 2023 for the 23-24 school year. Physical </a:t>
            </a:r>
          </a:p>
          <a:p>
            <a:pPr marL="0" marR="0" lvl="0" indent="0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packets should be completed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after March 1, 2023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  <a:p>
            <a:pPr marL="0" marR="0" lvl="0" indent="0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Please visit our website,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hlinkClick r:id="rId3"/>
              </a:rPr>
              <a:t>Payne Jr High Athletics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for 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ALL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necessary </a:t>
            </a:r>
            <a:r>
              <a:rPr lang="en-US" sz="32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paperwork as well as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instructions on how to register.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E3012E-ECFB-BBBB-1C22-ED589ADC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Gabriola" panose="04040605051002020D02" pitchFamily="82" charset="0"/>
              </a:rPr>
              <a:t>Athletic Clearance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36F0CC-F016-7EC2-2468-CAABE7B8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1" y="5434963"/>
            <a:ext cx="20478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9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JHS_Panther_med.gif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94" y="910864"/>
            <a:ext cx="7671767" cy="521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48" name="Table 348"/>
          <p:cNvGraphicFramePr/>
          <p:nvPr>
            <p:extLst>
              <p:ext uri="{D42A27DB-BD31-4B8C-83A1-F6EECF244321}">
                <p14:modId xmlns:p14="http://schemas.microsoft.com/office/powerpoint/2010/main" val="215541374"/>
              </p:ext>
            </p:extLst>
          </p:nvPr>
        </p:nvGraphicFramePr>
        <p:xfrm>
          <a:off x="2010136" y="1212417"/>
          <a:ext cx="8171727" cy="4782288"/>
        </p:xfrm>
        <a:graphic>
          <a:graphicData uri="http://schemas.openxmlformats.org/drawingml/2006/table">
            <a:tbl>
              <a:tblPr/>
              <a:tblGrid>
                <a:gridCol w="2140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362">
                  <a:extLst>
                    <a:ext uri="{9D8B030D-6E8A-4147-A177-3AD203B41FA5}">
                      <a16:colId xmlns:a16="http://schemas.microsoft.com/office/drawing/2014/main" val="2628651696"/>
                    </a:ext>
                  </a:extLst>
                </a:gridCol>
                <a:gridCol w="2322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359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GSA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Card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Podcast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054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Golf Club</a:t>
                      </a: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Creative Writing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</a:t>
                      </a: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ational 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J</a:t>
                      </a: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 </a:t>
                      </a:r>
                    </a:p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H</a:t>
                      </a: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onor 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</a:t>
                      </a: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ociety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054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Book Club</a:t>
                      </a: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Mountain Bike Racing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Drama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Club</a:t>
                      </a: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359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baseline="0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Lego Robotics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Agricultural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Panther Pals</a:t>
                      </a: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359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ASL</a:t>
                      </a:r>
                      <a:r>
                        <a:rPr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Club</a:t>
                      </a: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Teck Deck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Comic Book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359"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Anime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Aviation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3200" b="1" dirty="0">
                          <a:solidFill>
                            <a:srgbClr val="080808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Builders Club</a:t>
                      </a:r>
                      <a:endParaRPr sz="3200" b="1" dirty="0">
                        <a:solidFill>
                          <a:srgbClr val="080808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6" marR="35716" marT="35719" marB="35719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9" name="Shape 349"/>
          <p:cNvSpPr/>
          <p:nvPr/>
        </p:nvSpPr>
        <p:spPr>
          <a:xfrm>
            <a:off x="4897093" y="38903"/>
            <a:ext cx="177717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 sz="6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Clubs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326128" y="204934"/>
            <a:ext cx="8042931" cy="14492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66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Special </a:t>
            </a:r>
            <a:r>
              <a:rPr lang="en-US" sz="66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</a:t>
            </a:r>
            <a:r>
              <a:rPr sz="66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rograms at PJHS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1307938" y="2019662"/>
            <a:ext cx="4788061" cy="356178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Homework Hub</a:t>
            </a: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Service/Fundraisers</a:t>
            </a:r>
            <a:endParaRPr sz="4000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Panther Pals</a:t>
            </a: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Unified Sports</a:t>
            </a: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Academic Progress (for all)</a:t>
            </a:r>
            <a:endParaRPr sz="4000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FMA  214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888">
            <a:off x="7837929" y="757365"/>
            <a:ext cx="4208653" cy="3212095"/>
          </a:xfrm>
          <a:prstGeom prst="rect">
            <a:avLst/>
          </a:prstGeom>
          <a:ln w="12700">
            <a:round/>
          </a:ln>
          <a:effectLst/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8DD8984-36A7-4FA9-8118-640287C91A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8832" r="2669" b="20346"/>
          <a:stretch/>
        </p:blipFill>
        <p:spPr>
          <a:xfrm>
            <a:off x="6675410" y="3546648"/>
            <a:ext cx="5377313" cy="32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90" y="636483"/>
            <a:ext cx="5555848" cy="4548975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Open Enrollment – </a:t>
            </a:r>
            <a:br>
              <a:rPr lang="en-US" sz="6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6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January 9, 2023</a:t>
            </a:r>
            <a:br>
              <a:rPr lang="en-US" sz="6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6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cusd80.com/</a:t>
            </a:r>
            <a:r>
              <a:rPr lang="en-US" sz="3600" b="1" dirty="0" err="1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secondaryopenenrollment</a:t>
            </a:r>
            <a:br>
              <a:rPr lang="en-US" sz="3600" b="1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3600" b="1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3600" b="1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email </a:t>
            </a:r>
            <a:r>
              <a:rPr lang="en-US"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completed application to:</a:t>
            </a:r>
            <a:br>
              <a:rPr lang="en-US"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Bautista.Karina@cusd80.com</a:t>
            </a:r>
            <a:endParaRPr lang="en-US" sz="60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94A953-0ABA-4C73-B486-CCE5FD5E9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89578"/>
            <a:ext cx="5930744" cy="6592012"/>
          </a:xfrm>
        </p:spPr>
      </p:pic>
    </p:spTree>
    <p:extLst>
      <p:ext uri="{BB962C8B-B14F-4D97-AF65-F5344CB8AC3E}">
        <p14:creationId xmlns:p14="http://schemas.microsoft.com/office/powerpoint/2010/main" val="12968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2502384" y="190678"/>
            <a:ext cx="6969814" cy="1272237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8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How can you s</a:t>
            </a:r>
            <a:r>
              <a:rPr sz="48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upport Payne</a:t>
            </a:r>
            <a:r>
              <a:rPr lang="en-US" sz="48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?</a:t>
            </a:r>
            <a:endParaRPr sz="48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xfrm>
            <a:off x="2083444" y="1722457"/>
            <a:ext cx="3875922" cy="4597320"/>
          </a:xfrm>
        </p:spPr>
        <p:txBody>
          <a:bodyPr>
            <a:normAutofit fontScale="92500" lnSpcReduction="20000"/>
          </a:bodyPr>
          <a:lstStyle/>
          <a:p>
            <a:pPr marL="241093" indent="-24109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Tax </a:t>
            </a: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</a:t>
            </a: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redit</a:t>
            </a: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 </a:t>
            </a:r>
            <a:r>
              <a:rPr lang="en-US" sz="24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(2022 donations can be made until April 15, 2023)</a:t>
            </a:r>
            <a:endParaRPr sz="24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241093" indent="-241093" eaLnBrk="1" fontAlgn="auto" hangingPunct="1">
              <a:lnSpc>
                <a:spcPct val="110000"/>
              </a:lnSpc>
              <a:spcBef>
                <a:spcPts val="2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CEF</a:t>
            </a:r>
          </a:p>
          <a:p>
            <a:pPr marL="241093" indent="-241093" eaLnBrk="1" fontAlgn="auto" hangingPunct="1">
              <a:lnSpc>
                <a:spcPct val="110000"/>
              </a:lnSpc>
              <a:spcBef>
                <a:spcPts val="2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Site Council</a:t>
            </a:r>
          </a:p>
          <a:p>
            <a:pPr marL="241093" indent="-241093" eaLnBrk="1" fontAlgn="auto" hangingPunct="1">
              <a:lnSpc>
                <a:spcPct val="110000"/>
              </a:lnSpc>
              <a:spcBef>
                <a:spcPts val="2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Booster Club</a:t>
            </a:r>
          </a:p>
          <a:p>
            <a:pPr marL="241093" indent="-241093" eaLnBrk="1" fontAlgn="auto" hangingPunct="1">
              <a:lnSpc>
                <a:spcPct val="110000"/>
              </a:lnSpc>
              <a:spcBef>
                <a:spcPts val="2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Volunteers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36" y="1230857"/>
            <a:ext cx="4136579" cy="543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9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, tree, sky&#10;&#10;Description automatically generated">
            <a:extLst>
              <a:ext uri="{FF2B5EF4-FFF2-40B4-BE49-F238E27FC236}">
                <a16:creationId xmlns:a16="http://schemas.microsoft.com/office/drawing/2014/main" id="{7C262E97-BCF3-4A78-90ED-9311099E9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52" name="Shape 252"/>
          <p:cNvSpPr/>
          <p:nvPr/>
        </p:nvSpPr>
        <p:spPr>
          <a:xfrm>
            <a:off x="98014" y="5779170"/>
            <a:ext cx="5792288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525252"/>
              </a:buClr>
              <a:buFont typeface="Gill Sans Light"/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Tx/>
              <a:buFont typeface="Gill Sans Light"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Panther Day 7/17/2023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pic>
        <p:nvPicPr>
          <p:cNvPr id="10" name="Picture 9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D3B854B4-A3E4-4FC6-9B3C-372B37B77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r="5351" b="15728"/>
          <a:stretch/>
        </p:blipFill>
        <p:spPr>
          <a:xfrm>
            <a:off x="6399712" y="3741517"/>
            <a:ext cx="5792288" cy="2942863"/>
          </a:xfrm>
          <a:prstGeom prst="rect">
            <a:avLst/>
          </a:prstGeom>
        </p:spPr>
      </p:pic>
      <p:pic>
        <p:nvPicPr>
          <p:cNvPr id="12" name="Picture 11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4C89F1AB-CB21-479A-99AB-F7ADDB03F1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r="6597" b="25449"/>
          <a:stretch/>
        </p:blipFill>
        <p:spPr>
          <a:xfrm>
            <a:off x="6376917" y="0"/>
            <a:ext cx="5815083" cy="33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6427A-34A9-4C22-A1E7-2CD84382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38" y="643467"/>
            <a:ext cx="44429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2073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6130" y="88181"/>
            <a:ext cx="5683940" cy="1663590"/>
          </a:xfrm>
        </p:spPr>
        <p:txBody>
          <a:bodyPr/>
          <a:lstStyle/>
          <a:p>
            <a:r>
              <a:rPr lang="en-US" sz="8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Social Media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15" y="2325029"/>
            <a:ext cx="2049169" cy="2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6201" y="4401074"/>
            <a:ext cx="2543796" cy="851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Paynejrhigh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31" b="1" dirty="0" err="1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Payne_stuco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5316" y="4420775"/>
            <a:ext cx="3983418" cy="851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@Payne_Jr_High</a:t>
            </a:r>
          </a:p>
          <a:p>
            <a:pPr algn="ctr" defTabSz="410751" latinLnBrk="1" hangingPunct="0">
              <a:defRPr/>
            </a:pPr>
            <a:r>
              <a:rPr lang="en-US" sz="2531" b="1" dirty="0">
                <a:solidFill>
                  <a:srgbClr val="080808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@Payne_Athletics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2456" y="4368282"/>
            <a:ext cx="3483506" cy="851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Payne Junior High</a:t>
            </a:r>
          </a:p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pjhsboosterclub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70" y="2325029"/>
            <a:ext cx="2365071" cy="20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91" y="2334702"/>
            <a:ext cx="2004861" cy="200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333375" y="199189"/>
            <a:ext cx="11525250" cy="958279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The Administration Team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333375" y="1680045"/>
            <a:ext cx="11739020" cy="4790204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Principal</a:t>
            </a:r>
            <a:r>
              <a:rPr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- Lisa Palella </a:t>
            </a:r>
            <a:endParaRPr sz="4000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Assistant Principal/Athletic Director 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- Michael Schultz</a:t>
            </a:r>
          </a:p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Dean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– Amy Welch</a:t>
            </a:r>
            <a:endParaRPr sz="4000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</a:t>
            </a:r>
            <a:r>
              <a:rPr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ounselor</a:t>
            </a: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IEP Services &amp; Gifted Students, Mindfulness Room- 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Lisa Brown </a:t>
            </a:r>
          </a:p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7</a:t>
            </a:r>
            <a:r>
              <a:rPr lang="en-US" sz="4000" b="1" baseline="30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Counselor 2023-24  - 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Aimee Smith</a:t>
            </a:r>
          </a:p>
          <a:p>
            <a:pPr algn="l" eaLnBrk="1" fontAlgn="auto" hangingPunct="1"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8</a:t>
            </a:r>
            <a:r>
              <a:rPr lang="en-US" sz="4000" b="1" baseline="30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sz="40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Counselor 2022-23 </a:t>
            </a: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- Melanie Holan</a:t>
            </a:r>
            <a:endParaRPr sz="4000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 bldLvl="5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5730947" y="362301"/>
            <a:ext cx="4113159" cy="1224096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60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Thank you!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0" y="5583550"/>
            <a:ext cx="7668660" cy="1013374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We look forward to seeing you next year</a:t>
            </a:r>
            <a:r>
              <a:rPr lang="en-US" sz="36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!</a:t>
            </a:r>
            <a:endParaRPr sz="36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" name="Picture 9" descr="A picture containing sky, ground, outdoor, mountain&#10;&#10;Description automatically generated">
            <a:extLst>
              <a:ext uri="{FF2B5EF4-FFF2-40B4-BE49-F238E27FC236}">
                <a16:creationId xmlns:a16="http://schemas.microsoft.com/office/drawing/2014/main" id="{7BDAA984-62A3-4CD6-A8DE-25EA5985C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95" y="1618317"/>
            <a:ext cx="7305453" cy="2922181"/>
          </a:xfrm>
          <a:prstGeom prst="rect">
            <a:avLst/>
          </a:prstGeom>
        </p:spPr>
      </p:pic>
      <p:pic>
        <p:nvPicPr>
          <p:cNvPr id="20" name="Picture 1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432D4E8-5301-4A0D-B353-49F0D1874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317" y="1514615"/>
            <a:ext cx="4322121" cy="324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xfrm>
            <a:off x="1297291" y="1"/>
            <a:ext cx="9635490" cy="92247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Check out our Campus:</a:t>
            </a:r>
            <a:endParaRPr sz="54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373" name="Table 373"/>
          <p:cNvGraphicFramePr/>
          <p:nvPr/>
        </p:nvGraphicFramePr>
        <p:xfrm>
          <a:off x="1278255" y="1472066"/>
          <a:ext cx="9635490" cy="4412032"/>
        </p:xfrm>
        <a:graphic>
          <a:graphicData uri="http://schemas.openxmlformats.org/drawingml/2006/table">
            <a:tbl>
              <a:tblPr/>
              <a:tblGrid>
                <a:gridCol w="481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7745">
                  <a:extLst>
                    <a:ext uri="{9D8B030D-6E8A-4147-A177-3AD203B41FA5}">
                      <a16:colId xmlns:a16="http://schemas.microsoft.com/office/drawing/2014/main" val="825519475"/>
                    </a:ext>
                  </a:extLst>
                </a:gridCol>
              </a:tblGrid>
              <a:tr h="30660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Council – B4</a:t>
                      </a: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Yearbook – E36</a:t>
                      </a: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0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Builders Club –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B9 hallway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>
                      <a:solidFill>
                        <a:srgbClr val="B3B4B3"/>
                      </a:solidFill>
                      <a:round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Mountain Bike Club – E37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IEP Services/Panther Pals –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B15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Drama Club – E34</a:t>
                      </a: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89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NJHS – E29</a:t>
                      </a: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 101 – E35</a:t>
                      </a: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92394"/>
                  </a:ext>
                </a:extLst>
              </a:tr>
              <a:tr h="42989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Social Studies/Civics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Dept. – B26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Language Arts Dept. – E43</a:t>
                      </a: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362112"/>
                  </a:ext>
                </a:extLst>
              </a:tr>
              <a:tr h="47613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Science Dept. –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E37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Math Dept. – E44</a:t>
                      </a: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70405"/>
                  </a:ext>
                </a:extLst>
              </a:tr>
              <a:tr h="485461"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Enrollment Information - Front Office</a:t>
                      </a: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Athletics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– Media Center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968">
                <a:tc>
                  <a:txBody>
                    <a:bodyPr/>
                    <a:lstStyle/>
                    <a:p>
                      <a:pPr marL="0" marR="0" lvl="0" indent="0" algn="ctr" defTabSz="41075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Performing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Arts – Cafeteria (on the stage)</a:t>
                      </a:r>
                      <a:endParaRPr lang="en-US" sz="2800" dirty="0">
                        <a:solidFill>
                          <a:srgbClr val="000000"/>
                        </a:solidFill>
                        <a:uFill>
                          <a:solidFill>
                            <a:srgbClr val="5F7478"/>
                          </a:solidFill>
                        </a:uFill>
                        <a:latin typeface="Gabriola" panose="04040605051002020D02" pitchFamily="8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>
                      <a:solidFill>
                        <a:srgbClr val="B3B4B3"/>
                      </a:solidFill>
                      <a:round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Booster Club – Media Center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uFill>
                            <a:solidFill>
                              <a:srgbClr val="5F7478"/>
                            </a:solidFill>
                          </a:uFill>
                          <a:latin typeface="Gabriola" panose="04040605051002020D02" pitchFamily="8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(selling Payne Gear)</a:t>
                      </a:r>
                    </a:p>
                  </a:txBody>
                  <a:tcPr marL="35719" marR="35719" marT="35722" marB="35722" anchor="ctr" horzOverflow="overflow">
                    <a:lnL w="12700" cap="sq">
                      <a:solidFill>
                        <a:srgbClr val="B3B4B3"/>
                      </a:solidFill>
                      <a:round/>
                    </a:lnL>
                    <a:lnR w="12700" cap="sq">
                      <a:solidFill>
                        <a:srgbClr val="B3B4B3"/>
                      </a:solidFill>
                      <a:round/>
                    </a:lnR>
                    <a:lnT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sq" cmpd="sng" algn="ctr">
                      <a:solidFill>
                        <a:srgbClr val="B3B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333375" y="199189"/>
            <a:ext cx="11525250" cy="958279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Our</a:t>
            </a:r>
            <a:r>
              <a:rPr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5400" b="1" dirty="0"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Staff</a:t>
            </a:r>
            <a:endParaRPr sz="5400" b="1" dirty="0"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6DAE2-58B4-47AA-AD6C-1A6EAA6DC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395815-A424-4257-A89C-486907F4B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5"/>
          <a:stretch/>
        </p:blipFill>
        <p:spPr>
          <a:xfrm>
            <a:off x="0" y="1909822"/>
            <a:ext cx="12192000" cy="39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92723B3-2D68-4FEC-8A0D-A027A66D14A4}"/>
              </a:ext>
            </a:extLst>
          </p:cNvPr>
          <p:cNvGrpSpPr/>
          <p:nvPr/>
        </p:nvGrpSpPr>
        <p:grpSpPr>
          <a:xfrm>
            <a:off x="59667" y="129053"/>
            <a:ext cx="11873175" cy="6599894"/>
            <a:chOff x="221102" y="149732"/>
            <a:chExt cx="11471242" cy="6177866"/>
          </a:xfrm>
        </p:grpSpPr>
        <p:pic>
          <p:nvPicPr>
            <p:cNvPr id="29" name="Payne.png">
              <a:extLst>
                <a:ext uri="{FF2B5EF4-FFF2-40B4-BE49-F238E27FC236}">
                  <a16:creationId xmlns:a16="http://schemas.microsoft.com/office/drawing/2014/main" id="{3B424326-9BA6-4CA5-A6F3-6A53CD24BFD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1102" y="149732"/>
              <a:ext cx="11471242" cy="617786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0" name="Group 103">
              <a:extLst>
                <a:ext uri="{FF2B5EF4-FFF2-40B4-BE49-F238E27FC236}">
                  <a16:creationId xmlns:a16="http://schemas.microsoft.com/office/drawing/2014/main" id="{A5481EBD-0DAE-446B-9AEF-AF9D6504E0CB}"/>
                </a:ext>
              </a:extLst>
            </p:cNvPr>
            <p:cNvGrpSpPr/>
            <p:nvPr/>
          </p:nvGrpSpPr>
          <p:grpSpPr>
            <a:xfrm>
              <a:off x="3321215" y="5339651"/>
              <a:ext cx="2304082" cy="784004"/>
              <a:chOff x="-895470" y="-1353823"/>
              <a:chExt cx="2304081" cy="784003"/>
            </a:xfrm>
          </p:grpSpPr>
          <p:sp>
            <p:nvSpPr>
              <p:cNvPr id="44" name="Shape 101">
                <a:extLst>
                  <a:ext uri="{FF2B5EF4-FFF2-40B4-BE49-F238E27FC236}">
                    <a16:creationId xmlns:a16="http://schemas.microsoft.com/office/drawing/2014/main" id="{E052F6CD-E35F-4A7C-8B63-7B64049395D1}"/>
                  </a:ext>
                </a:extLst>
              </p:cNvPr>
              <p:cNvSpPr/>
              <p:nvPr/>
            </p:nvSpPr>
            <p:spPr>
              <a:xfrm>
                <a:off x="-895470" y="-1318742"/>
                <a:ext cx="1473159" cy="748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mv="urn:schemas-microsoft-com:mac:vml" xmlns:mc="http://schemas.openxmlformats.org/markup-compatibility/2006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4200"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lvl="0">
                  <a:defRPr sz="1800"/>
                </a:pPr>
                <a:r>
                  <a:rPr sz="4200" dirty="0">
                    <a:solidFill>
                      <a:schemeClr val="bg1"/>
                    </a:solidFill>
                  </a:rPr>
                  <a:t>GYM</a:t>
                </a:r>
              </a:p>
            </p:txBody>
          </p:sp>
          <p:sp>
            <p:nvSpPr>
              <p:cNvPr id="45" name="Shape 102">
                <a:extLst>
                  <a:ext uri="{FF2B5EF4-FFF2-40B4-BE49-F238E27FC236}">
                    <a16:creationId xmlns:a16="http://schemas.microsoft.com/office/drawing/2014/main" id="{6EB36FDF-42AF-4C4B-8230-1BA7C59BBBC7}"/>
                  </a:ext>
                </a:extLst>
              </p:cNvPr>
              <p:cNvSpPr/>
              <p:nvPr/>
            </p:nvSpPr>
            <p:spPr>
              <a:xfrm rot="19667752">
                <a:off x="332285" y="-1353823"/>
                <a:ext cx="1076326" cy="459960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584200">
                  <a:defRPr sz="3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/>
              </a:p>
            </p:txBody>
          </p:sp>
        </p:grpSp>
        <p:grpSp>
          <p:nvGrpSpPr>
            <p:cNvPr id="31" name="Group 106">
              <a:extLst>
                <a:ext uri="{FF2B5EF4-FFF2-40B4-BE49-F238E27FC236}">
                  <a16:creationId xmlns:a16="http://schemas.microsoft.com/office/drawing/2014/main" id="{2447611F-9AE5-4E38-A2CC-DB0B0088DB88}"/>
                </a:ext>
              </a:extLst>
            </p:cNvPr>
            <p:cNvGrpSpPr/>
            <p:nvPr/>
          </p:nvGrpSpPr>
          <p:grpSpPr>
            <a:xfrm>
              <a:off x="7713405" y="215328"/>
              <a:ext cx="3037075" cy="2131432"/>
              <a:chOff x="-851616" y="-546672"/>
              <a:chExt cx="3037074" cy="2131431"/>
            </a:xfrm>
          </p:grpSpPr>
          <p:sp>
            <p:nvSpPr>
              <p:cNvPr id="42" name="Shape 104">
                <a:extLst>
                  <a:ext uri="{FF2B5EF4-FFF2-40B4-BE49-F238E27FC236}">
                    <a16:creationId xmlns:a16="http://schemas.microsoft.com/office/drawing/2014/main" id="{6222D45A-9DD5-4117-9232-193526FAB4EB}"/>
                  </a:ext>
                </a:extLst>
              </p:cNvPr>
              <p:cNvSpPr/>
              <p:nvPr/>
            </p:nvSpPr>
            <p:spPr>
              <a:xfrm>
                <a:off x="-851616" y="-546672"/>
                <a:ext cx="3037074" cy="701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mv="urn:schemas-microsoft-com:mac:vml" xmlns:mc="http://schemas.openxmlformats.org/markup-compatibility/2006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4200">
                    <a:solidFill>
                      <a:srgbClr val="FF2600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200" dirty="0">
                    <a:solidFill>
                      <a:schemeClr val="bg1"/>
                    </a:solidFill>
                  </a:rPr>
                  <a:t>Cafe / Music</a:t>
                </a:r>
              </a:p>
            </p:txBody>
          </p:sp>
          <p:sp>
            <p:nvSpPr>
              <p:cNvPr id="43" name="Shape 105">
                <a:extLst>
                  <a:ext uri="{FF2B5EF4-FFF2-40B4-BE49-F238E27FC236}">
                    <a16:creationId xmlns:a16="http://schemas.microsoft.com/office/drawing/2014/main" id="{C6358580-05A4-40F9-A581-041AB70F8D87}"/>
                  </a:ext>
                </a:extLst>
              </p:cNvPr>
              <p:cNvSpPr/>
              <p:nvPr/>
            </p:nvSpPr>
            <p:spPr>
              <a:xfrm rot="6617102">
                <a:off x="-720641" y="641743"/>
                <a:ext cx="1451424" cy="434607"/>
              </a:xfrm>
              <a:prstGeom prst="rightArrow">
                <a:avLst>
                  <a:gd name="adj1" fmla="val 32000"/>
                  <a:gd name="adj2" fmla="val 97778"/>
                </a:avLst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584200">
                  <a:defRPr sz="3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/>
              </a:p>
            </p:txBody>
          </p:sp>
        </p:grpSp>
        <p:sp>
          <p:nvSpPr>
            <p:cNvPr id="32" name="Shape 108">
              <a:extLst>
                <a:ext uri="{FF2B5EF4-FFF2-40B4-BE49-F238E27FC236}">
                  <a16:creationId xmlns:a16="http://schemas.microsoft.com/office/drawing/2014/main" id="{3ABC58C9-3202-424B-A4A6-5CEDB092BBA5}"/>
                </a:ext>
              </a:extLst>
            </p:cNvPr>
            <p:cNvSpPr/>
            <p:nvPr/>
          </p:nvSpPr>
          <p:spPr>
            <a:xfrm rot="1128289">
              <a:off x="4990908" y="1427289"/>
              <a:ext cx="1799633" cy="556986"/>
            </a:xfrm>
            <a:prstGeom prst="rect">
              <a:avLst/>
            </a:prstGeom>
            <a:solidFill>
              <a:srgbClr val="92D050">
                <a:alpha val="72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4200">
                  <a:solidFill>
                    <a:srgbClr val="535353"/>
                  </a:solidFill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200" dirty="0">
                  <a:solidFill>
                    <a:schemeClr val="bg1"/>
                  </a:solidFill>
                </a:rPr>
                <a:t>7th Grade</a:t>
              </a:r>
            </a:p>
          </p:txBody>
        </p:sp>
        <p:sp>
          <p:nvSpPr>
            <p:cNvPr id="33" name="Shape 111">
              <a:extLst>
                <a:ext uri="{FF2B5EF4-FFF2-40B4-BE49-F238E27FC236}">
                  <a16:creationId xmlns:a16="http://schemas.microsoft.com/office/drawing/2014/main" id="{69F0099E-ACCD-47B9-BC58-2FBD2AF83AFD}"/>
                </a:ext>
              </a:extLst>
            </p:cNvPr>
            <p:cNvSpPr/>
            <p:nvPr/>
          </p:nvSpPr>
          <p:spPr>
            <a:xfrm rot="1196026">
              <a:off x="3143603" y="3264832"/>
              <a:ext cx="1682301" cy="556986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42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lvl="0">
                <a:defRPr sz="1800"/>
              </a:pPr>
              <a:r>
                <a:rPr sz="3200" b="1" dirty="0">
                  <a:solidFill>
                    <a:srgbClr val="FFFF00"/>
                  </a:solidFill>
                </a:rPr>
                <a:t>8th Grade</a:t>
              </a:r>
            </a:p>
          </p:txBody>
        </p:sp>
        <p:sp>
          <p:nvSpPr>
            <p:cNvPr id="34" name="Shape 114">
              <a:extLst>
                <a:ext uri="{FF2B5EF4-FFF2-40B4-BE49-F238E27FC236}">
                  <a16:creationId xmlns:a16="http://schemas.microsoft.com/office/drawing/2014/main" id="{DF7CE3B8-29AB-46B1-BD87-6FC89AF026DA}"/>
                </a:ext>
              </a:extLst>
            </p:cNvPr>
            <p:cNvSpPr/>
            <p:nvPr/>
          </p:nvSpPr>
          <p:spPr>
            <a:xfrm rot="18796754">
              <a:off x="1366796" y="1504935"/>
              <a:ext cx="1596578" cy="533479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4200">
                  <a:latin typeface="+mn-lt"/>
                  <a:ea typeface="+mn-ea"/>
                  <a:cs typeface="+mn-cs"/>
                  <a:sym typeface="Gill Sans Light"/>
                </a:defRPr>
              </a:lvl1pPr>
            </a:lstStyle>
            <a:p>
              <a:pPr lvl="0">
                <a:defRPr sz="1800"/>
              </a:pPr>
              <a:r>
                <a:rPr sz="2800" b="1" dirty="0">
                  <a:solidFill>
                    <a:schemeClr val="bg1"/>
                  </a:solidFill>
                </a:rPr>
                <a:t>OFFICE</a:t>
              </a:r>
            </a:p>
          </p:txBody>
        </p:sp>
        <p:grpSp>
          <p:nvGrpSpPr>
            <p:cNvPr id="35" name="Group 119">
              <a:extLst>
                <a:ext uri="{FF2B5EF4-FFF2-40B4-BE49-F238E27FC236}">
                  <a16:creationId xmlns:a16="http://schemas.microsoft.com/office/drawing/2014/main" id="{6815472E-7B6A-4CD3-9EDE-34976403B6D3}"/>
                </a:ext>
              </a:extLst>
            </p:cNvPr>
            <p:cNvGrpSpPr/>
            <p:nvPr/>
          </p:nvGrpSpPr>
          <p:grpSpPr>
            <a:xfrm>
              <a:off x="243775" y="2594196"/>
              <a:ext cx="1174163" cy="1404409"/>
              <a:chOff x="749903" y="-545954"/>
              <a:chExt cx="1174162" cy="1404408"/>
            </a:xfrm>
          </p:grpSpPr>
          <p:pic>
            <p:nvPicPr>
              <p:cNvPr id="40" name="754295_toy_school_bus.jpg">
                <a:extLst>
                  <a:ext uri="{FF2B5EF4-FFF2-40B4-BE49-F238E27FC236}">
                    <a16:creationId xmlns:a16="http://schemas.microsoft.com/office/drawing/2014/main" id="{E9693FCB-E0E3-41C6-AB88-04F19E1FF6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8607368">
                <a:off x="1160817" y="95207"/>
                <a:ext cx="1131593" cy="3949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754295_toy_school_bus.jpg">
                <a:extLst>
                  <a:ext uri="{FF2B5EF4-FFF2-40B4-BE49-F238E27FC236}">
                    <a16:creationId xmlns:a16="http://schemas.microsoft.com/office/drawing/2014/main" id="{F892E94D-1B7C-424B-9802-3971C2B75045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120000">
                <a:off x="749903" y="-545954"/>
                <a:ext cx="1116531" cy="396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6" name="Shape 120">
              <a:extLst>
                <a:ext uri="{FF2B5EF4-FFF2-40B4-BE49-F238E27FC236}">
                  <a16:creationId xmlns:a16="http://schemas.microsoft.com/office/drawing/2014/main" id="{6F17F1A9-54BC-4C18-9A19-5E6EBA52C844}"/>
                </a:ext>
              </a:extLst>
            </p:cNvPr>
            <p:cNvSpPr/>
            <p:nvPr/>
          </p:nvSpPr>
          <p:spPr>
            <a:xfrm>
              <a:off x="3993511" y="158276"/>
              <a:ext cx="3719894" cy="384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42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  <a:highlight>
                    <a:srgbClr val="FFFF00"/>
                  </a:highlight>
                  <a:latin typeface="+mn-lt"/>
                </a:rPr>
                <a:t>Parent </a:t>
              </a:r>
              <a:r>
                <a:rPr lang="en-US" sz="2000" dirty="0">
                  <a:solidFill>
                    <a:schemeClr val="bg1"/>
                  </a:solidFill>
                  <a:highlight>
                    <a:srgbClr val="FFFF00"/>
                  </a:highlight>
                  <a:latin typeface="+mn-lt"/>
                </a:rPr>
                <a:t>drop off/</a:t>
              </a:r>
              <a:r>
                <a:rPr sz="2000" dirty="0">
                  <a:solidFill>
                    <a:schemeClr val="bg1"/>
                  </a:solidFill>
                  <a:highlight>
                    <a:srgbClr val="FFFF00"/>
                  </a:highlight>
                  <a:latin typeface="+mn-lt"/>
                </a:rPr>
                <a:t>pick up</a:t>
              </a:r>
            </a:p>
          </p:txBody>
        </p:sp>
        <p:grpSp>
          <p:nvGrpSpPr>
            <p:cNvPr id="37" name="Group 123">
              <a:extLst>
                <a:ext uri="{FF2B5EF4-FFF2-40B4-BE49-F238E27FC236}">
                  <a16:creationId xmlns:a16="http://schemas.microsoft.com/office/drawing/2014/main" id="{47D0521B-F112-4C51-8B86-E728D4671B44}"/>
                </a:ext>
              </a:extLst>
            </p:cNvPr>
            <p:cNvGrpSpPr/>
            <p:nvPr/>
          </p:nvGrpSpPr>
          <p:grpSpPr>
            <a:xfrm>
              <a:off x="8162822" y="4740574"/>
              <a:ext cx="2944004" cy="1306035"/>
              <a:chOff x="-309090" y="-2530969"/>
              <a:chExt cx="2944003" cy="1306031"/>
            </a:xfrm>
          </p:grpSpPr>
          <p:sp>
            <p:nvSpPr>
              <p:cNvPr id="38" name="Shape 121">
                <a:extLst>
                  <a:ext uri="{FF2B5EF4-FFF2-40B4-BE49-F238E27FC236}">
                    <a16:creationId xmlns:a16="http://schemas.microsoft.com/office/drawing/2014/main" id="{5ADB9B3E-CCC1-4E04-B9D2-FA40E703457D}"/>
                  </a:ext>
                </a:extLst>
              </p:cNvPr>
              <p:cNvSpPr/>
              <p:nvPr/>
            </p:nvSpPr>
            <p:spPr>
              <a:xfrm>
                <a:off x="887938" y="-2530969"/>
                <a:ext cx="1746975" cy="1306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mv="urn:schemas-microsoft-com:mac:vml" xmlns:mc="http://schemas.openxmlformats.org/markup-compatibility/2006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sz="4200">
                    <a:solidFill>
                      <a:srgbClr val="0433FF"/>
                    </a:solidFill>
                    <a:latin typeface="Gill Sans SemiBold"/>
                    <a:ea typeface="Gill Sans SemiBold"/>
                    <a:cs typeface="Gill Sans SemiBold"/>
                    <a:sym typeface="Gill Sans Semi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800" dirty="0">
                    <a:solidFill>
                      <a:schemeClr val="bg1"/>
                    </a:solidFill>
                    <a:latin typeface="+mn-lt"/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  <a:latin typeface="+mn-lt"/>
                  </a:rPr>
                  <a:t>ike and </a:t>
                </a:r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en-US" sz="2800" dirty="0">
                    <a:solidFill>
                      <a:schemeClr val="bg1"/>
                    </a:solidFill>
                    <a:latin typeface="+mn-lt"/>
                  </a:rPr>
                  <a:t>Skateboard</a:t>
                </a:r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800" dirty="0">
                    <a:solidFill>
                      <a:schemeClr val="bg1"/>
                    </a:solidFill>
                    <a:latin typeface="+mn-lt"/>
                  </a:rPr>
                  <a:t> RACK</a:t>
                </a:r>
              </a:p>
            </p:txBody>
          </p:sp>
          <p:sp>
            <p:nvSpPr>
              <p:cNvPr id="39" name="Shape 122">
                <a:extLst>
                  <a:ext uri="{FF2B5EF4-FFF2-40B4-BE49-F238E27FC236}">
                    <a16:creationId xmlns:a16="http://schemas.microsoft.com/office/drawing/2014/main" id="{102255CB-EB65-4D55-AFCC-81EFBD451027}"/>
                  </a:ext>
                </a:extLst>
              </p:cNvPr>
              <p:cNvSpPr/>
              <p:nvPr/>
            </p:nvSpPr>
            <p:spPr>
              <a:xfrm rot="11765298">
                <a:off x="-309090" y="-2246491"/>
                <a:ext cx="964811" cy="460008"/>
              </a:xfrm>
              <a:prstGeom prst="rightArrow">
                <a:avLst>
                  <a:gd name="adj1" fmla="val 32000"/>
                  <a:gd name="adj2" fmla="val 64706"/>
                </a:avLst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584200">
                  <a:defRPr sz="3600">
                    <a:latin typeface="+mn-lt"/>
                    <a:ea typeface="+mn-ea"/>
                    <a:cs typeface="+mn-cs"/>
                    <a:sym typeface="Gill Sans Light"/>
                  </a:defRPr>
                </a:pPr>
                <a:endParaRPr/>
              </a:p>
            </p:txBody>
          </p:sp>
        </p:grpSp>
      </p:grpSp>
      <p:sp>
        <p:nvSpPr>
          <p:cNvPr id="46" name="Shape 101">
            <a:extLst>
              <a:ext uri="{FF2B5EF4-FFF2-40B4-BE49-F238E27FC236}">
                <a16:creationId xmlns:a16="http://schemas.microsoft.com/office/drawing/2014/main" id="{5617EA40-D743-424A-BBC1-5F18E5E1F722}"/>
              </a:ext>
            </a:extLst>
          </p:cNvPr>
          <p:cNvSpPr/>
          <p:nvPr/>
        </p:nvSpPr>
        <p:spPr>
          <a:xfrm>
            <a:off x="4245652" y="1003587"/>
            <a:ext cx="450443" cy="74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/>
            </a:pPr>
            <a:r>
              <a:rPr lang="en-US" sz="4200" dirty="0">
                <a:solidFill>
                  <a:schemeClr val="bg1"/>
                </a:solidFill>
              </a:rPr>
              <a:t>B</a:t>
            </a:r>
            <a:endParaRPr sz="4200" dirty="0">
              <a:solidFill>
                <a:schemeClr val="bg1"/>
              </a:solidFill>
            </a:endParaRPr>
          </a:p>
        </p:txBody>
      </p:sp>
      <p:sp>
        <p:nvSpPr>
          <p:cNvPr id="47" name="Shape 101">
            <a:extLst>
              <a:ext uri="{FF2B5EF4-FFF2-40B4-BE49-F238E27FC236}">
                <a16:creationId xmlns:a16="http://schemas.microsoft.com/office/drawing/2014/main" id="{20D3B1F8-E4E3-4B78-8112-3BC28CEF6122}"/>
              </a:ext>
            </a:extLst>
          </p:cNvPr>
          <p:cNvSpPr/>
          <p:nvPr/>
        </p:nvSpPr>
        <p:spPr>
          <a:xfrm>
            <a:off x="2567098" y="2887482"/>
            <a:ext cx="362279" cy="74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/>
            </a:pPr>
            <a:r>
              <a:rPr lang="en-US" sz="4200" b="1" dirty="0">
                <a:solidFill>
                  <a:schemeClr val="bg1"/>
                </a:solidFill>
              </a:rPr>
              <a:t>E</a:t>
            </a:r>
            <a:endParaRPr sz="4200" b="1" dirty="0">
              <a:solidFill>
                <a:schemeClr val="bg1"/>
              </a:solidFill>
            </a:endParaRPr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CAC5727D-EC16-44B8-A68B-111B7EB420AC}"/>
              </a:ext>
            </a:extLst>
          </p:cNvPr>
          <p:cNvSpPr/>
          <p:nvPr/>
        </p:nvSpPr>
        <p:spPr>
          <a:xfrm>
            <a:off x="8498004" y="2763156"/>
            <a:ext cx="49052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/>
            </a:pPr>
            <a:r>
              <a:rPr lang="en-US" sz="4200" dirty="0">
                <a:solidFill>
                  <a:schemeClr val="bg1"/>
                </a:solidFill>
              </a:rPr>
              <a:t>C</a:t>
            </a:r>
            <a:endParaRPr sz="4200" dirty="0">
              <a:solidFill>
                <a:schemeClr val="bg1"/>
              </a:solidFill>
            </a:endParaRPr>
          </a:p>
        </p:txBody>
      </p:sp>
      <p:sp>
        <p:nvSpPr>
          <p:cNvPr id="49" name="Shape 101">
            <a:extLst>
              <a:ext uri="{FF2B5EF4-FFF2-40B4-BE49-F238E27FC236}">
                <a16:creationId xmlns:a16="http://schemas.microsoft.com/office/drawing/2014/main" id="{EF282F86-A442-4B91-82DC-615AEA4F459A}"/>
              </a:ext>
            </a:extLst>
          </p:cNvPr>
          <p:cNvSpPr/>
          <p:nvPr/>
        </p:nvSpPr>
        <p:spPr>
          <a:xfrm>
            <a:off x="6556687" y="4422188"/>
            <a:ext cx="45044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 defTabSz="584200">
              <a:defRPr sz="4200">
                <a:latin typeface="+mn-lt"/>
                <a:ea typeface="+mn-ea"/>
                <a:cs typeface="+mn-cs"/>
                <a:sym typeface="Gill Sans Light"/>
              </a:defRPr>
            </a:lvl1pPr>
          </a:lstStyle>
          <a:p>
            <a:pPr lvl="0">
              <a:defRPr sz="1800"/>
            </a:pPr>
            <a:r>
              <a:rPr lang="en-US" sz="4200" dirty="0">
                <a:solidFill>
                  <a:schemeClr val="bg1"/>
                </a:solidFill>
              </a:rPr>
              <a:t>D</a:t>
            </a:r>
            <a:endParaRPr sz="4200" dirty="0">
              <a:solidFill>
                <a:schemeClr val="bg1"/>
              </a:solidFill>
            </a:endParaRPr>
          </a:p>
        </p:txBody>
      </p:sp>
      <p:sp>
        <p:nvSpPr>
          <p:cNvPr id="24" name="Shape 120">
            <a:extLst>
              <a:ext uri="{FF2B5EF4-FFF2-40B4-BE49-F238E27FC236}">
                <a16:creationId xmlns:a16="http://schemas.microsoft.com/office/drawing/2014/main" id="{5D824227-A6B5-4C56-9940-EAFC4C759388}"/>
              </a:ext>
            </a:extLst>
          </p:cNvPr>
          <p:cNvSpPr/>
          <p:nvPr/>
        </p:nvSpPr>
        <p:spPr>
          <a:xfrm rot="18614853">
            <a:off x="-28203" y="4328557"/>
            <a:ext cx="148959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bg1"/>
                </a:solidFill>
                <a:highlight>
                  <a:srgbClr val="FFFF00"/>
                </a:highlight>
                <a:latin typeface="+mn-lt"/>
              </a:rPr>
              <a:t>Bus Lanes</a:t>
            </a:r>
            <a:endParaRPr sz="2000" dirty="0">
              <a:solidFill>
                <a:schemeClr val="bg1"/>
              </a:solidFill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3564751"/>
      </p:ext>
    </p:extLst>
  </p:cSld>
  <p:clrMapOvr>
    <a:masterClrMapping/>
  </p:clrMapOvr>
  <p:transition spd="slow" advClick="0" advTm="8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Topics We Will Cover Tonight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E6F94-4F3A-9EC7-1B3E-648834049A27}"/>
              </a:ext>
            </a:extLst>
          </p:cNvPr>
          <p:cNvSpPr txBox="1"/>
          <p:nvPr/>
        </p:nvSpPr>
        <p:spPr>
          <a:xfrm>
            <a:off x="4753570" y="1672621"/>
            <a:ext cx="4216365" cy="49965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Teams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Schedule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Electives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Registration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Sports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Clubs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Special Programs</a:t>
            </a:r>
          </a:p>
          <a:p>
            <a:pPr marL="401822" marR="0" lvl="0" indent="-401822" algn="l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Odds and Ends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7279331"/>
      </p:ext>
    </p:extLst>
  </p:cSld>
  <p:clrMapOvr>
    <a:masterClrMapping/>
  </p:clrMapOvr>
  <p:transition spd="med" advClick="0" advTm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381965" y="1516751"/>
            <a:ext cx="5704836" cy="4493877"/>
          </a:xfrm>
        </p:spPr>
        <p:txBody>
          <a:bodyPr>
            <a:noAutofit/>
          </a:bodyPr>
          <a:lstStyle/>
          <a:p>
            <a:pPr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A</a:t>
            </a:r>
            <a:r>
              <a:rPr lang="en-US"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 </a:t>
            </a:r>
            <a:r>
              <a:rPr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Team is a group of core teachers (Math, Science, Social Studies, and Language</a:t>
            </a:r>
            <a:r>
              <a:rPr lang="en-US"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 Arts</a:t>
            </a:r>
            <a:r>
              <a:rPr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) that work together with the same group of students.  </a:t>
            </a:r>
          </a:p>
          <a:p>
            <a:pPr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The idea is to create small learning communities within the school.</a:t>
            </a:r>
            <a:endParaRPr lang="en-US" sz="32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>
              <a:spcBef>
                <a:spcPts val="0"/>
              </a:spcBef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>
              <a:spcBef>
                <a:spcPts val="0"/>
              </a:spcBef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4 Teams of 7th Grade</a:t>
            </a:r>
          </a:p>
          <a:p>
            <a:pPr>
              <a:spcBef>
                <a:spcPts val="0"/>
              </a:spcBef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4 Teams in 8th Grade</a:t>
            </a:r>
          </a:p>
          <a:p>
            <a:pPr>
              <a:spcBef>
                <a:spcPts val="0"/>
              </a:spcBef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1 CATS/Gifted Team (Chandler Academic Talented Students)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1970" y="5322005"/>
            <a:ext cx="4155799" cy="6876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ctr" defTabSz="410751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Gill Sans Light"/>
              </a:rPr>
              <a:t>Team “702”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801" y="1899182"/>
            <a:ext cx="4966139" cy="331075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76CDA4A-A345-412B-B7C4-FC27A293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01" y="53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Gabriola" panose="04040605051002020D02" pitchFamily="82" charset="0"/>
              </a:rPr>
              <a:t>What is a Team?</a:t>
            </a:r>
          </a:p>
        </p:txBody>
      </p:sp>
    </p:spTree>
    <p:extLst>
      <p:ext uri="{BB962C8B-B14F-4D97-AF65-F5344CB8AC3E}">
        <p14:creationId xmlns:p14="http://schemas.microsoft.com/office/powerpoint/2010/main" val="2763430394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FBAD-C54F-70FE-0363-C789968C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0" i="0" u="none" strike="noStrike" dirty="0">
                <a:solidFill>
                  <a:srgbClr val="525252"/>
                </a:solidFill>
                <a:effectLst/>
                <a:latin typeface="Josefin Sans" pitchFamily="2" charset="0"/>
              </a:rPr>
              <a:t>1:1 Chromebooks</a:t>
            </a:r>
            <a:endParaRPr lang="en-US" sz="19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5140F-452B-547B-4252-E9EC6B997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Josefin Sans" pitchFamily="2" charset="0"/>
              </a:rPr>
              <a:t>Each student will receive a Chromebook and charger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Josefin Sans" pitchFamily="2" charset="0"/>
              </a:rPr>
              <a:t>Devices will be handed out prior to school starting on Panther Day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>
                <a:solidFill>
                  <a:srgbClr val="000000"/>
                </a:solidFill>
                <a:effectLst/>
                <a:latin typeface="Josefin Sans" pitchFamily="2" charset="0"/>
              </a:rPr>
              <a:t>Optional protection plan is available for purchase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Josefin Sans" pitchFamily="2" charset="0"/>
              </a:rPr>
              <a:t>Devices will go back and forth with students each day</a:t>
            </a:r>
          </a:p>
          <a:p>
            <a:endParaRPr lang="en-US" sz="4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FE61AC-B173-0435-65DF-9EA18FFE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2" y="2488556"/>
            <a:ext cx="3954427" cy="32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06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G_261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3976914" y="378030"/>
            <a:ext cx="4238171" cy="112160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54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Benefits</a:t>
            </a:r>
            <a:r>
              <a:rPr lang="en-US" sz="5400" b="1" dirty="0">
                <a:solidFill>
                  <a:srgbClr val="080808"/>
                </a:solid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</a:rPr>
              <a:t> of Teams</a:t>
            </a:r>
            <a:endParaRPr sz="5400" b="1" dirty="0">
              <a:solidFill>
                <a:srgbClr val="080808"/>
              </a:solid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2602863" y="1877661"/>
            <a:ext cx="7492481" cy="4602309"/>
          </a:xfrm>
        </p:spPr>
        <p:txBody>
          <a:bodyPr>
            <a:normAutofit/>
          </a:bodyPr>
          <a:lstStyle/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Sense of belonging</a:t>
            </a: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 for students </a:t>
            </a: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Consistent, clear expectations</a:t>
            </a: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Coordinated work-load</a:t>
            </a: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Achievement and </a:t>
            </a: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r</a:t>
            </a:r>
            <a:r>
              <a:rPr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ecognition</a:t>
            </a: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endParaRPr lang="en-US"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  <a:p>
            <a:pPr marL="339316" indent="-339316">
              <a:spcBef>
                <a:spcPts val="0"/>
              </a:spcBef>
              <a:buSzPct val="125000"/>
              <a:buFont typeface="Hoefler Text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3600" dirty="0">
                <a:solidFill>
                  <a:srgbClr val="080808"/>
                </a:solidFill>
                <a:uFill>
                  <a:solidFill>
                    <a:srgbClr val="57544B"/>
                  </a:solidFill>
                </a:uFill>
                <a:latin typeface="Gabriola" panose="04040605051002020D02" pitchFamily="82" charset="0"/>
                <a:ea typeface="Ebrima" panose="02000000000000000000" pitchFamily="2" charset="0"/>
                <a:cs typeface="Ebrima" panose="02000000000000000000" pitchFamily="2" charset="0"/>
                <a:sym typeface="Hoefler Text"/>
              </a:rPr>
              <a:t>Streamlined communication</a:t>
            </a:r>
            <a:endParaRPr sz="3600" dirty="0">
              <a:solidFill>
                <a:srgbClr val="080808"/>
              </a:solidFill>
              <a:uFill>
                <a:solidFill>
                  <a:srgbClr val="57544B"/>
                </a:solidFill>
              </a:uFill>
              <a:latin typeface="Gabriola" panose="04040605051002020D02" pitchFamily="82" charset="0"/>
              <a:ea typeface="Ebrima" panose="02000000000000000000" pitchFamily="2" charset="0"/>
              <a:cs typeface="Ebrima" panose="02000000000000000000" pitchFamily="2" charset="0"/>
              <a:sym typeface="Hoefler Text"/>
            </a:endParaRPr>
          </a:p>
        </p:txBody>
      </p:sp>
    </p:spTree>
    <p:extLst>
      <p:ext uri="{BB962C8B-B14F-4D97-AF65-F5344CB8AC3E}">
        <p14:creationId xmlns:p14="http://schemas.microsoft.com/office/powerpoint/2010/main" val="18843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uild="p" bldLvl="5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1022</Words>
  <Application>Microsoft Office PowerPoint</Application>
  <PresentationFormat>Widescreen</PresentationFormat>
  <Paragraphs>309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Ebrima</vt:lpstr>
      <vt:lpstr>Forte</vt:lpstr>
      <vt:lpstr>Gabriola</vt:lpstr>
      <vt:lpstr>Gill Sans Light</vt:lpstr>
      <vt:lpstr>Hoefler Text</vt:lpstr>
      <vt:lpstr>Josefin Sans</vt:lpstr>
      <vt:lpstr>Times New Roman</vt:lpstr>
      <vt:lpstr>Showroom</vt:lpstr>
      <vt:lpstr>1_Office Theme</vt:lpstr>
      <vt:lpstr>Welcome Future Payne Families!</vt:lpstr>
      <vt:lpstr>National Anthem performed by: PJHS Advanced Choir</vt:lpstr>
      <vt:lpstr>The Administration Team</vt:lpstr>
      <vt:lpstr>Our Staff</vt:lpstr>
      <vt:lpstr>PowerPoint Presentation</vt:lpstr>
      <vt:lpstr>Topics We Will Cover Tonight</vt:lpstr>
      <vt:lpstr>What is a Team?</vt:lpstr>
      <vt:lpstr>1:1 Chromebooks</vt:lpstr>
      <vt:lpstr>Benefits of Teams</vt:lpstr>
      <vt:lpstr>What will your child’s day look like at PJHS?</vt:lpstr>
      <vt:lpstr>When is Lunch?</vt:lpstr>
      <vt:lpstr>Electives</vt:lpstr>
      <vt:lpstr>PowerPoint Presentation</vt:lpstr>
      <vt:lpstr>Course Selection Form</vt:lpstr>
      <vt:lpstr>Elective Choices</vt:lpstr>
      <vt:lpstr>Can my child’s schedule be changed?</vt:lpstr>
      <vt:lpstr>PowerPoint Presentation</vt:lpstr>
      <vt:lpstr>PJHS Athletics</vt:lpstr>
      <vt:lpstr>EVC (East Valley Conference)</vt:lpstr>
      <vt:lpstr>PowerPoint Presentation</vt:lpstr>
      <vt:lpstr>2021-22 EVC CHAMPIONSHIPS</vt:lpstr>
      <vt:lpstr>Athletic Clearance</vt:lpstr>
      <vt:lpstr>PowerPoint Presentation</vt:lpstr>
      <vt:lpstr>Special Programs at PJHS</vt:lpstr>
      <vt:lpstr>Open Enrollment –  January 9, 2023  cusd80.com/secondaryopenenrollment  email completed application to: Bautista.Karina@cusd80.com</vt:lpstr>
      <vt:lpstr>How can you support Payne?</vt:lpstr>
      <vt:lpstr>PowerPoint Presentation</vt:lpstr>
      <vt:lpstr>PowerPoint Presentation</vt:lpstr>
      <vt:lpstr>Social Media</vt:lpstr>
      <vt:lpstr>Thank you!</vt:lpstr>
      <vt:lpstr>Check out our Campus: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Future Payne Parents!</dc:title>
  <dc:creator>Gapen, Andrea</dc:creator>
  <cp:lastModifiedBy>Gapen, Andrea</cp:lastModifiedBy>
  <cp:revision>6</cp:revision>
  <cp:lastPrinted>2021-01-14T15:35:43Z</cp:lastPrinted>
  <dcterms:created xsi:type="dcterms:W3CDTF">2021-01-13T22:04:21Z</dcterms:created>
  <dcterms:modified xsi:type="dcterms:W3CDTF">2023-01-09T22:18:55Z</dcterms:modified>
</cp:coreProperties>
</file>