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8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7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8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7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9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2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697B9-6786-4F89-B90D-885CACAF64D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FC80-E59B-49E4-BE28-E79150924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0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269" y="252248"/>
            <a:ext cx="11487807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Gigi" panose="04040504061007020D02" pitchFamily="82" charset="0"/>
              </a:rPr>
              <a:t>Adjective Photo</a:t>
            </a:r>
            <a:r>
              <a:rPr lang="en-US" sz="3200" b="1" dirty="0">
                <a:latin typeface="Gigi" panose="04040504061007020D02" pitchFamily="82" charset="0"/>
              </a:rPr>
              <a:t> </a:t>
            </a:r>
            <a:r>
              <a:rPr lang="en-US" sz="3200" b="1" dirty="0" smtClean="0">
                <a:latin typeface="Gigi" panose="04040504061007020D02" pitchFamily="82" charset="0"/>
              </a:rPr>
              <a:t>Journal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In this assignment, you will create a photo journal of the adjectives we are learning in class. Be sure to include the following elements in order to completely fulfill the assignment. </a:t>
            </a:r>
            <a:endParaRPr lang="en-US" sz="2000" dirty="0"/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Carefully select </a:t>
            </a:r>
            <a:r>
              <a:rPr lang="en-US" b="1" dirty="0" smtClean="0"/>
              <a:t>10 adjectives </a:t>
            </a:r>
            <a:r>
              <a:rPr lang="en-US" dirty="0" smtClean="0"/>
              <a:t>from our list (or others you would like to journal about)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Take pictures (must be your own photos!) of someone, or something that depicts the different adjectives you have selected.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Write a sentence, in Spanish, for each of the photos you have taken. Pay close attention to the adjective agreement for each of those sentences. 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Compile the photos and sentences in a PowerPoint presentation. You may choose another presentation format if you desire…check with me to make sure it works!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Be creative and have fun with your journal. Make it visually interesting, as well as grammatically correct. 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The presentation is due on Thursday. We will NOT have class time to work on it. Be prepared to present the assignment to the class. 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 smtClean="0"/>
              <a:t>Your assignment should be emailed to or shared with Sr. Tolman prior to class on Thursday for full credit. </a:t>
            </a:r>
          </a:p>
        </p:txBody>
      </p:sp>
    </p:spTree>
    <p:extLst>
      <p:ext uri="{BB962C8B-B14F-4D97-AF65-F5344CB8AC3E}">
        <p14:creationId xmlns:p14="http://schemas.microsoft.com/office/powerpoint/2010/main" val="385805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4" name="Picture 4" descr="BASKETPLAY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609600"/>
            <a:ext cx="356393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2667000" y="685800"/>
            <a:ext cx="3276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Es Miguel. 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2667000" y="1600200"/>
            <a:ext cx="3200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/>
              <a:t>Él es alt</a:t>
            </a:r>
            <a:r>
              <a:rPr lang="es-ES" altLang="en-US" sz="4000" u="sng"/>
              <a:t>o</a:t>
            </a:r>
            <a:r>
              <a:rPr lang="es-ES" altLang="en-US" sz="4000"/>
              <a:t>.</a:t>
            </a:r>
            <a:endParaRPr lang="en-US" altLang="en-US" sz="4000"/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2438400" y="4495800"/>
            <a:ext cx="3657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/>
              <a:t>Es Pepe.</a:t>
            </a:r>
            <a:endParaRPr lang="en-US" altLang="en-US" sz="4000"/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2514600" y="5334000"/>
            <a:ext cx="3733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Él es baj</a:t>
            </a:r>
            <a:r>
              <a:rPr lang="es-ES" altLang="en-US" sz="4000" u="sng">
                <a:latin typeface="Comic Sans MS" panose="030F0702030302020204" pitchFamily="66" charset="0"/>
              </a:rPr>
              <a:t>o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2590800" y="2438400"/>
            <a:ext cx="3505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137" name="Picture 17" descr="j03616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2590801"/>
            <a:ext cx="14335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833 -0.53333 L 1.94444E-6 -3.7037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133128" grpId="0" build="allAtOnce"/>
      <p:bldP spid="133130" grpId="0"/>
      <p:bldP spid="1331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 descr="BASKETPLAY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356393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2209800" y="990600"/>
            <a:ext cx="411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Miguel es rubi</a:t>
            </a:r>
            <a:r>
              <a:rPr lang="es-ES" altLang="en-US" sz="4000" u="sng">
                <a:latin typeface="Comic Sans MS" panose="030F0702030302020204" pitchFamily="66" charset="0"/>
              </a:rPr>
              <a:t>o.</a:t>
            </a:r>
            <a:endParaRPr lang="en-US" altLang="en-US" sz="4000" u="sng">
              <a:latin typeface="Comic Sans MS" panose="030F0702030302020204" pitchFamily="66" charset="0"/>
            </a:endParaRPr>
          </a:p>
        </p:txBody>
      </p:sp>
      <p:sp>
        <p:nvSpPr>
          <p:cNvPr id="134150" name="AutoShape 6"/>
          <p:cNvSpPr>
            <a:spLocks noChangeArrowheads="1"/>
          </p:cNvSpPr>
          <p:nvPr/>
        </p:nvSpPr>
        <p:spPr bwMode="auto">
          <a:xfrm>
            <a:off x="7315200" y="1219200"/>
            <a:ext cx="914400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4151" name="Picture 7" descr="j03616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191001"/>
            <a:ext cx="1433513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2057400" y="2362200"/>
            <a:ext cx="457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Pepe </a:t>
            </a:r>
            <a:r>
              <a:rPr lang="es-ES" altLang="en-US" sz="4000" u="sng">
                <a:latin typeface="Comic Sans MS" panose="030F0702030302020204" pitchFamily="66" charset="0"/>
              </a:rPr>
              <a:t>no</a:t>
            </a:r>
            <a:r>
              <a:rPr lang="es-ES" altLang="en-US" sz="4000">
                <a:latin typeface="Comic Sans MS" panose="030F0702030302020204" pitchFamily="66" charset="0"/>
              </a:rPr>
              <a:t> es rubi</a:t>
            </a:r>
            <a:r>
              <a:rPr lang="es-ES" altLang="en-US" sz="4000" u="sng">
                <a:latin typeface="Comic Sans MS" panose="030F0702030302020204" pitchFamily="66" charset="0"/>
              </a:rPr>
              <a:t>o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2133600" y="3200400"/>
            <a:ext cx="449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Él es moren</a:t>
            </a:r>
            <a:r>
              <a:rPr lang="es-ES" altLang="en-US" sz="4000" u="sng">
                <a:latin typeface="Comic Sans MS" panose="030F0702030302020204" pitchFamily="66" charset="0"/>
              </a:rPr>
              <a:t>o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4155" name="AutoShape 11"/>
          <p:cNvSpPr>
            <a:spLocks noChangeArrowheads="1"/>
          </p:cNvSpPr>
          <p:nvPr/>
        </p:nvSpPr>
        <p:spPr bwMode="auto">
          <a:xfrm>
            <a:off x="3505200" y="4267200"/>
            <a:ext cx="1905000" cy="3810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667 0.7 L 3.33333E-6 -1.1111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-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0833 -0.53333 L 1.94444E-6 -3.7037E-6 " pathEditMode="relative" ptsTypes="AA">
                                      <p:cBhvr>
                                        <p:cTn id="27" dur="20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75 0.00555 L 0.00417 -0.0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67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152" grpId="0"/>
      <p:bldP spid="134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0" name="Picture 4" descr="blon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213" y="228600"/>
            <a:ext cx="2500851" cy="218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362200" y="685800"/>
            <a:ext cx="2667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Es Alici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2362200" y="1447800"/>
            <a:ext cx="3352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Ella es rubi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2286000" y="2286000"/>
            <a:ext cx="723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Ella es muy cómic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 o gracios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7224" name="AutoShape 8"/>
          <p:cNvSpPr>
            <a:spLocks noChangeArrowheads="1"/>
          </p:cNvSpPr>
          <p:nvPr/>
        </p:nvSpPr>
        <p:spPr bwMode="auto">
          <a:xfrm>
            <a:off x="5943600" y="1143000"/>
            <a:ext cx="1828800" cy="457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0" name="Text Box 14"/>
          <p:cNvSpPr txBox="1">
            <a:spLocks noChangeArrowheads="1"/>
          </p:cNvSpPr>
          <p:nvPr/>
        </p:nvSpPr>
        <p:spPr bwMode="auto">
          <a:xfrm>
            <a:off x="5486400" y="3505200"/>
            <a:ext cx="449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Es Carmen.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7231" name="Text Box 15"/>
          <p:cNvSpPr txBox="1">
            <a:spLocks noChangeArrowheads="1"/>
          </p:cNvSpPr>
          <p:nvPr/>
        </p:nvSpPr>
        <p:spPr bwMode="auto">
          <a:xfrm>
            <a:off x="5486400" y="4191000"/>
            <a:ext cx="464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Ella es moren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5486400" y="5029200"/>
            <a:ext cx="487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 dirty="0">
                <a:latin typeface="Comic Sans MS" panose="030F0702030302020204" pitchFamily="66" charset="0"/>
              </a:rPr>
              <a:t>Ella no es cómic</a:t>
            </a:r>
            <a:r>
              <a:rPr lang="es-ES" altLang="en-US" sz="4000" u="sng" dirty="0">
                <a:latin typeface="Comic Sans MS" panose="030F0702030302020204" pitchFamily="66" charset="0"/>
              </a:rPr>
              <a:t>a</a:t>
            </a:r>
            <a:r>
              <a:rPr lang="es-ES" altLang="en-US" sz="4000" dirty="0">
                <a:latin typeface="Comic Sans MS" panose="030F0702030302020204" pitchFamily="66" charset="0"/>
              </a:rPr>
              <a:t>. </a:t>
            </a:r>
            <a:endParaRPr lang="en-US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5486400" y="5791200"/>
            <a:ext cx="472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Ella es seri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pic>
        <p:nvPicPr>
          <p:cNvPr id="137236" name="Picture 20" descr="brunette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62" y="3598479"/>
            <a:ext cx="2709041" cy="270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237" name="AutoShape 21"/>
          <p:cNvSpPr>
            <a:spLocks noChangeArrowheads="1"/>
          </p:cNvSpPr>
          <p:nvPr/>
        </p:nvSpPr>
        <p:spPr bwMode="auto">
          <a:xfrm>
            <a:off x="3657600" y="4953000"/>
            <a:ext cx="1371600" cy="381000"/>
          </a:xfrm>
          <a:prstGeom prst="leftArrow">
            <a:avLst>
              <a:gd name="adj1" fmla="val 50000"/>
              <a:gd name="adj2" fmla="val 9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5 2.22222E-6 L -3.33333E-6 2.22222E-6 " pathEditMode="relative" ptsTypes="AA">
                                      <p:cBhvr>
                                        <p:cTn id="27" dur="20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0748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333 -0.66666 L 3.33333E-6 -1.11111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167 0.01667 L 0.04167 0.005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0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  <p:bldP spid="137222" grpId="0"/>
      <p:bldP spid="137223" grpId="0"/>
      <p:bldP spid="137230" grpId="0"/>
      <p:bldP spid="137231" grpId="0"/>
      <p:bldP spid="137232" grpId="0"/>
      <p:bldP spid="137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 descr="ki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14" y="0"/>
            <a:ext cx="271938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438400" y="304800"/>
            <a:ext cx="502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743200" y="381000"/>
            <a:ext cx="480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Él es Joaquín.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2743200" y="1524000"/>
            <a:ext cx="4953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Él es simpátic</a:t>
            </a:r>
            <a:r>
              <a:rPr lang="es-ES" altLang="en-US" sz="4000" u="sng">
                <a:latin typeface="Comic Sans MS" panose="030F0702030302020204" pitchFamily="66" charset="0"/>
              </a:rPr>
              <a:t>o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pic>
        <p:nvPicPr>
          <p:cNvPr id="139272" name="Picture 8" descr="kind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381376"/>
            <a:ext cx="3179763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5638800" y="3962400"/>
            <a:ext cx="464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Ella es Rosa.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5715000" y="4876800"/>
            <a:ext cx="457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4000">
                <a:latin typeface="Comic Sans MS" panose="030F0702030302020204" pitchFamily="66" charset="0"/>
              </a:rPr>
              <a:t>Ella es simpátic</a:t>
            </a:r>
            <a:r>
              <a:rPr lang="es-ES" altLang="en-US" sz="4000" u="sng">
                <a:latin typeface="Comic Sans MS" panose="030F0702030302020204" pitchFamily="66" charset="0"/>
              </a:rPr>
              <a:t>a</a:t>
            </a:r>
            <a:r>
              <a:rPr lang="es-ES" altLang="en-US" sz="4000">
                <a:latin typeface="Comic Sans MS" panose="030F0702030302020204" pitchFamily="66" charset="0"/>
              </a:rPr>
              <a:t>.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 -0.72222 L 1.38889E-6 -4.44444E-6 " pathEditMode="relative" ptsTypes="AA">
                                      <p:cBhvr>
                                        <p:cTn id="27" dur="20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38836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  <p:bldP spid="139271" grpId="0"/>
      <p:bldP spid="139273" grpId="0"/>
      <p:bldP spid="1392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Gigi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Tolman, Ryan</dc:creator>
  <cp:lastModifiedBy>Tolman, Ryan</cp:lastModifiedBy>
  <cp:revision>3</cp:revision>
  <dcterms:created xsi:type="dcterms:W3CDTF">2018-08-06T14:04:33Z</dcterms:created>
  <dcterms:modified xsi:type="dcterms:W3CDTF">2018-08-06T14:10:36Z</dcterms:modified>
</cp:coreProperties>
</file>