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6" r:id="rId8"/>
    <p:sldId id="260" r:id="rId9"/>
    <p:sldId id="262" r:id="rId10"/>
    <p:sldId id="263" r:id="rId11"/>
    <p:sldId id="267" r:id="rId12"/>
    <p:sldId id="261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hyperlink" Target="https://www.cusd80.com/Page/112247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hyperlink" Target="mailto:aboud.Julie@cusd80.com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cusd80.com/Page/112247" TargetMode="External"/><Relationship Id="rId7" Type="http://schemas.openxmlformats.org/officeDocument/2006/relationships/image" Target="../media/image13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hyperlink" Target="mailto:aboud.Julie@cusd80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06A28-D03A-4E37-9E64-87872388C7C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2DD546A6-59D2-42A1-995E-4CD20BB4672F}">
      <dgm:prSet/>
      <dgm:spPr/>
      <dgm:t>
        <a:bodyPr/>
        <a:lstStyle/>
        <a:p>
          <a:pPr>
            <a:defRPr b="1"/>
          </a:pPr>
          <a:r>
            <a:rPr lang="en-US" dirty="0">
              <a:hlinkClick xmlns:r="http://schemas.openxmlformats.org/officeDocument/2006/relationships" r:id="rId1"/>
            </a:rPr>
            <a:t>https://www.cusd80.com/Page/112247</a:t>
          </a:r>
          <a:r>
            <a:rPr lang="en-US" dirty="0"/>
            <a:t> </a:t>
          </a:r>
        </a:p>
      </dgm:t>
    </dgm:pt>
    <dgm:pt modelId="{5DE214D5-393C-4EFC-93C9-FE13D14E1AFF}" type="parTrans" cxnId="{C3883E26-CD93-4A08-B88B-4C0956399DD7}">
      <dgm:prSet/>
      <dgm:spPr/>
      <dgm:t>
        <a:bodyPr/>
        <a:lstStyle/>
        <a:p>
          <a:endParaRPr lang="en-US"/>
        </a:p>
      </dgm:t>
    </dgm:pt>
    <dgm:pt modelId="{3D99C802-65AD-47FC-9CB7-23EC6092484B}" type="sibTrans" cxnId="{C3883E26-CD93-4A08-B88B-4C0956399DD7}">
      <dgm:prSet/>
      <dgm:spPr/>
      <dgm:t>
        <a:bodyPr/>
        <a:lstStyle/>
        <a:p>
          <a:endParaRPr lang="en-US"/>
        </a:p>
      </dgm:t>
    </dgm:pt>
    <dgm:pt modelId="{2C873CD6-18E6-46D1-9E1D-6C72E4175915}">
      <dgm:prSet/>
      <dgm:spPr/>
      <dgm:t>
        <a:bodyPr/>
        <a:lstStyle/>
        <a:p>
          <a:pPr>
            <a:defRPr b="1"/>
          </a:pPr>
          <a:r>
            <a:rPr lang="en-US"/>
            <a:t>Complete all social studies classes with a B or better</a:t>
          </a:r>
        </a:p>
      </dgm:t>
    </dgm:pt>
    <dgm:pt modelId="{D9A95207-1736-45A7-9143-822A1ABB1CD9}" type="parTrans" cxnId="{81F2DF2E-2DCB-43DE-89BC-25CC0B54CC54}">
      <dgm:prSet/>
      <dgm:spPr/>
      <dgm:t>
        <a:bodyPr/>
        <a:lstStyle/>
        <a:p>
          <a:endParaRPr lang="en-US"/>
        </a:p>
      </dgm:t>
    </dgm:pt>
    <dgm:pt modelId="{F1B4DE08-3BDA-4455-9CAA-11ABBDA03492}" type="sibTrans" cxnId="{81F2DF2E-2DCB-43DE-89BC-25CC0B54CC54}">
      <dgm:prSet/>
      <dgm:spPr/>
      <dgm:t>
        <a:bodyPr/>
        <a:lstStyle/>
        <a:p>
          <a:endParaRPr lang="en-US"/>
        </a:p>
      </dgm:t>
    </dgm:pt>
    <dgm:pt modelId="{39C40333-F4DE-40B8-8255-7923F2FB5824}">
      <dgm:prSet/>
      <dgm:spPr/>
      <dgm:t>
        <a:bodyPr/>
        <a:lstStyle/>
        <a:p>
          <a:pPr>
            <a:defRPr b="1"/>
          </a:pPr>
          <a:r>
            <a:rPr lang="en-US"/>
            <a:t>Complete EVERFI curriculum and pass assessments</a:t>
          </a:r>
        </a:p>
      </dgm:t>
    </dgm:pt>
    <dgm:pt modelId="{5376FE89-649D-4783-8863-4F2E0F5E7F6C}" type="parTrans" cxnId="{965CC44E-D660-45E9-BC02-7A0FF0B94F54}">
      <dgm:prSet/>
      <dgm:spPr/>
      <dgm:t>
        <a:bodyPr/>
        <a:lstStyle/>
        <a:p>
          <a:endParaRPr lang="en-US"/>
        </a:p>
      </dgm:t>
    </dgm:pt>
    <dgm:pt modelId="{DFBE1126-E6D2-4254-85DE-EE7D8A315776}" type="sibTrans" cxnId="{965CC44E-D660-45E9-BC02-7A0FF0B94F54}">
      <dgm:prSet/>
      <dgm:spPr/>
      <dgm:t>
        <a:bodyPr/>
        <a:lstStyle/>
        <a:p>
          <a:endParaRPr lang="en-US"/>
        </a:p>
      </dgm:t>
    </dgm:pt>
    <dgm:pt modelId="{83EE418E-4273-47C5-A5B8-407B6C48DA49}">
      <dgm:prSet/>
      <dgm:spPr/>
      <dgm:t>
        <a:bodyPr/>
        <a:lstStyle/>
        <a:p>
          <a:pPr>
            <a:defRPr b="1"/>
          </a:pPr>
          <a:r>
            <a:rPr lang="en-US"/>
            <a:t>Extracurricular or co-curricular Program</a:t>
          </a:r>
        </a:p>
      </dgm:t>
    </dgm:pt>
    <dgm:pt modelId="{5AD5114F-370C-4FC6-BCEF-7C39D5B013E3}" type="parTrans" cxnId="{1B8C6BB9-F4F8-4C5E-BEB8-F7A9641504DE}">
      <dgm:prSet/>
      <dgm:spPr/>
      <dgm:t>
        <a:bodyPr/>
        <a:lstStyle/>
        <a:p>
          <a:endParaRPr lang="en-US"/>
        </a:p>
      </dgm:t>
    </dgm:pt>
    <dgm:pt modelId="{A9230019-81D9-4071-9690-8804EB108557}" type="sibTrans" cxnId="{1B8C6BB9-F4F8-4C5E-BEB8-F7A9641504DE}">
      <dgm:prSet/>
      <dgm:spPr/>
      <dgm:t>
        <a:bodyPr/>
        <a:lstStyle/>
        <a:p>
          <a:endParaRPr lang="en-US"/>
        </a:p>
      </dgm:t>
    </dgm:pt>
    <dgm:pt modelId="{630B0F84-636B-447F-BE1C-F3E71A138A0F}">
      <dgm:prSet/>
      <dgm:spPr/>
      <dgm:t>
        <a:bodyPr/>
        <a:lstStyle/>
        <a:p>
          <a:r>
            <a:rPr lang="en-US"/>
            <a:t>How the Market Works</a:t>
          </a:r>
        </a:p>
      </dgm:t>
    </dgm:pt>
    <dgm:pt modelId="{D50A7C9D-D7C1-4764-81B9-B8F14B288F43}" type="parTrans" cxnId="{C2B043D6-0CE8-4465-B9EE-27A3C448AB72}">
      <dgm:prSet/>
      <dgm:spPr/>
      <dgm:t>
        <a:bodyPr/>
        <a:lstStyle/>
        <a:p>
          <a:endParaRPr lang="en-US"/>
        </a:p>
      </dgm:t>
    </dgm:pt>
    <dgm:pt modelId="{9891953D-81E7-4CCF-B8B0-35C5C24DCD62}" type="sibTrans" cxnId="{C2B043D6-0CE8-4465-B9EE-27A3C448AB72}">
      <dgm:prSet/>
      <dgm:spPr/>
      <dgm:t>
        <a:bodyPr/>
        <a:lstStyle/>
        <a:p>
          <a:endParaRPr lang="en-US"/>
        </a:p>
      </dgm:t>
    </dgm:pt>
    <dgm:pt modelId="{950F9DF7-DC77-43BD-A7E7-E1D204A671AE}">
      <dgm:prSet/>
      <dgm:spPr/>
      <dgm:t>
        <a:bodyPr/>
        <a:lstStyle/>
        <a:p>
          <a:pPr>
            <a:defRPr b="1"/>
          </a:pPr>
          <a:r>
            <a:rPr lang="en-US"/>
            <a:t>College and Career Readiness </a:t>
          </a:r>
        </a:p>
      </dgm:t>
    </dgm:pt>
    <dgm:pt modelId="{36E3C94E-25BF-40CD-9CE3-6FE0E1343DDF}" type="parTrans" cxnId="{D4275605-C20C-4F43-A6B7-B27990E5BA51}">
      <dgm:prSet/>
      <dgm:spPr/>
      <dgm:t>
        <a:bodyPr/>
        <a:lstStyle/>
        <a:p>
          <a:endParaRPr lang="en-US"/>
        </a:p>
      </dgm:t>
    </dgm:pt>
    <dgm:pt modelId="{8929EDEA-DB1D-4C79-958F-23244EFF9876}" type="sibTrans" cxnId="{D4275605-C20C-4F43-A6B7-B27990E5BA51}">
      <dgm:prSet/>
      <dgm:spPr/>
      <dgm:t>
        <a:bodyPr/>
        <a:lstStyle/>
        <a:p>
          <a:endParaRPr lang="en-US"/>
        </a:p>
      </dgm:t>
    </dgm:pt>
    <dgm:pt modelId="{D4786660-5D44-4801-A936-8D997E975E75}">
      <dgm:prSet/>
      <dgm:spPr/>
      <dgm:t>
        <a:bodyPr/>
        <a:lstStyle/>
        <a:p>
          <a:r>
            <a:rPr lang="en-US"/>
            <a:t>FASFA or college and career plan</a:t>
          </a:r>
        </a:p>
      </dgm:t>
    </dgm:pt>
    <dgm:pt modelId="{0D35A497-19E8-49B6-B358-E57DD5A2E239}" type="parTrans" cxnId="{229E0268-B67F-4923-A7DB-FB4161FC2F61}">
      <dgm:prSet/>
      <dgm:spPr/>
      <dgm:t>
        <a:bodyPr/>
        <a:lstStyle/>
        <a:p>
          <a:endParaRPr lang="en-US"/>
        </a:p>
      </dgm:t>
    </dgm:pt>
    <dgm:pt modelId="{652147CB-F056-4326-BF0C-AD394A80D0BC}" type="sibTrans" cxnId="{229E0268-B67F-4923-A7DB-FB4161FC2F61}">
      <dgm:prSet/>
      <dgm:spPr/>
      <dgm:t>
        <a:bodyPr/>
        <a:lstStyle/>
        <a:p>
          <a:endParaRPr lang="en-US"/>
        </a:p>
      </dgm:t>
    </dgm:pt>
    <dgm:pt modelId="{FF432C09-CC09-4454-AAF7-AC53F43F8C66}" type="pres">
      <dgm:prSet presAssocID="{4C706A28-D03A-4E37-9E64-87872388C7CA}" presName="root" presStyleCnt="0">
        <dgm:presLayoutVars>
          <dgm:dir/>
          <dgm:resizeHandles val="exact"/>
        </dgm:presLayoutVars>
      </dgm:prSet>
      <dgm:spPr/>
    </dgm:pt>
    <dgm:pt modelId="{AC4ED354-665C-4277-897F-A940786FF67A}" type="pres">
      <dgm:prSet presAssocID="{2DD546A6-59D2-42A1-995E-4CD20BB4672F}" presName="compNode" presStyleCnt="0"/>
      <dgm:spPr/>
    </dgm:pt>
    <dgm:pt modelId="{6E64BE16-851C-45AB-80BB-68455413AFEA}" type="pres">
      <dgm:prSet presAssocID="{2DD546A6-59D2-42A1-995E-4CD20BB4672F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E6954DCC-88B1-463C-A13F-744AC2B0606D}" type="pres">
      <dgm:prSet presAssocID="{2DD546A6-59D2-42A1-995E-4CD20BB4672F}" presName="iconSpace" presStyleCnt="0"/>
      <dgm:spPr/>
    </dgm:pt>
    <dgm:pt modelId="{70C08BEF-2D0C-44D4-98D4-8C40BDBD42F1}" type="pres">
      <dgm:prSet presAssocID="{2DD546A6-59D2-42A1-995E-4CD20BB4672F}" presName="parTx" presStyleLbl="revTx" presStyleIdx="0" presStyleCnt="10">
        <dgm:presLayoutVars>
          <dgm:chMax val="0"/>
          <dgm:chPref val="0"/>
        </dgm:presLayoutVars>
      </dgm:prSet>
      <dgm:spPr/>
    </dgm:pt>
    <dgm:pt modelId="{C0FBDF55-9998-4128-BC22-BEF38B66D48D}" type="pres">
      <dgm:prSet presAssocID="{2DD546A6-59D2-42A1-995E-4CD20BB4672F}" presName="txSpace" presStyleCnt="0"/>
      <dgm:spPr/>
    </dgm:pt>
    <dgm:pt modelId="{1E6A2A99-1BED-4115-8749-074D66683E80}" type="pres">
      <dgm:prSet presAssocID="{2DD546A6-59D2-42A1-995E-4CD20BB4672F}" presName="desTx" presStyleLbl="revTx" presStyleIdx="1" presStyleCnt="10">
        <dgm:presLayoutVars/>
      </dgm:prSet>
      <dgm:spPr/>
    </dgm:pt>
    <dgm:pt modelId="{E488C408-95C0-49C7-B397-2CFD9D77E836}" type="pres">
      <dgm:prSet presAssocID="{3D99C802-65AD-47FC-9CB7-23EC6092484B}" presName="sibTrans" presStyleCnt="0"/>
      <dgm:spPr/>
    </dgm:pt>
    <dgm:pt modelId="{21137040-0FC2-4DEA-8E4C-E8D3FEF5C4F9}" type="pres">
      <dgm:prSet presAssocID="{2C873CD6-18E6-46D1-9E1D-6C72E4175915}" presName="compNode" presStyleCnt="0"/>
      <dgm:spPr/>
    </dgm:pt>
    <dgm:pt modelId="{70767FF6-40A9-439B-BB35-E499FBB2730E}" type="pres">
      <dgm:prSet presAssocID="{2C873CD6-18E6-46D1-9E1D-6C72E4175915}" presName="iconRect" presStyleLbl="node1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09D8EB7-9815-431D-BC78-480ECCC44617}" type="pres">
      <dgm:prSet presAssocID="{2C873CD6-18E6-46D1-9E1D-6C72E4175915}" presName="iconSpace" presStyleCnt="0"/>
      <dgm:spPr/>
    </dgm:pt>
    <dgm:pt modelId="{E335CA56-C222-41EA-8BF6-46C4440246F7}" type="pres">
      <dgm:prSet presAssocID="{2C873CD6-18E6-46D1-9E1D-6C72E4175915}" presName="parTx" presStyleLbl="revTx" presStyleIdx="2" presStyleCnt="10">
        <dgm:presLayoutVars>
          <dgm:chMax val="0"/>
          <dgm:chPref val="0"/>
        </dgm:presLayoutVars>
      </dgm:prSet>
      <dgm:spPr/>
    </dgm:pt>
    <dgm:pt modelId="{62F9C81A-9CD2-45B3-87D4-51C5DEE25495}" type="pres">
      <dgm:prSet presAssocID="{2C873CD6-18E6-46D1-9E1D-6C72E4175915}" presName="txSpace" presStyleCnt="0"/>
      <dgm:spPr/>
    </dgm:pt>
    <dgm:pt modelId="{49513327-E747-421D-B3F5-506AF2A3E648}" type="pres">
      <dgm:prSet presAssocID="{2C873CD6-18E6-46D1-9E1D-6C72E4175915}" presName="desTx" presStyleLbl="revTx" presStyleIdx="3" presStyleCnt="10">
        <dgm:presLayoutVars/>
      </dgm:prSet>
      <dgm:spPr/>
    </dgm:pt>
    <dgm:pt modelId="{7B3FDD08-4925-4BBC-9A9C-0974B38CFD06}" type="pres">
      <dgm:prSet presAssocID="{F1B4DE08-3BDA-4455-9CAA-11ABBDA03492}" presName="sibTrans" presStyleCnt="0"/>
      <dgm:spPr/>
    </dgm:pt>
    <dgm:pt modelId="{71935C23-C157-4E08-B8C9-50FBD2601E3D}" type="pres">
      <dgm:prSet presAssocID="{39C40333-F4DE-40B8-8255-7923F2FB5824}" presName="compNode" presStyleCnt="0"/>
      <dgm:spPr/>
    </dgm:pt>
    <dgm:pt modelId="{76733398-4317-40FF-90CD-E9DD42987AFC}" type="pres">
      <dgm:prSet presAssocID="{39C40333-F4DE-40B8-8255-7923F2FB5824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924F274-44B6-4F2E-A827-08222A49E851}" type="pres">
      <dgm:prSet presAssocID="{39C40333-F4DE-40B8-8255-7923F2FB5824}" presName="iconSpace" presStyleCnt="0"/>
      <dgm:spPr/>
    </dgm:pt>
    <dgm:pt modelId="{E6BDAA72-CE29-476C-865E-E7CE83071FBE}" type="pres">
      <dgm:prSet presAssocID="{39C40333-F4DE-40B8-8255-7923F2FB5824}" presName="parTx" presStyleLbl="revTx" presStyleIdx="4" presStyleCnt="10">
        <dgm:presLayoutVars>
          <dgm:chMax val="0"/>
          <dgm:chPref val="0"/>
        </dgm:presLayoutVars>
      </dgm:prSet>
      <dgm:spPr/>
    </dgm:pt>
    <dgm:pt modelId="{C1C947AA-457D-42C0-96AD-8161B0A8CE8E}" type="pres">
      <dgm:prSet presAssocID="{39C40333-F4DE-40B8-8255-7923F2FB5824}" presName="txSpace" presStyleCnt="0"/>
      <dgm:spPr/>
    </dgm:pt>
    <dgm:pt modelId="{B48B4A44-96ED-462C-8F43-E559BA34738E}" type="pres">
      <dgm:prSet presAssocID="{39C40333-F4DE-40B8-8255-7923F2FB5824}" presName="desTx" presStyleLbl="revTx" presStyleIdx="5" presStyleCnt="10">
        <dgm:presLayoutVars/>
      </dgm:prSet>
      <dgm:spPr/>
    </dgm:pt>
    <dgm:pt modelId="{6E3242A9-78B1-445C-8580-C92D8EA819EE}" type="pres">
      <dgm:prSet presAssocID="{DFBE1126-E6D2-4254-85DE-EE7D8A315776}" presName="sibTrans" presStyleCnt="0"/>
      <dgm:spPr/>
    </dgm:pt>
    <dgm:pt modelId="{2486870B-10DD-41B7-A13A-4E0835531BA5}" type="pres">
      <dgm:prSet presAssocID="{83EE418E-4273-47C5-A5B8-407B6C48DA49}" presName="compNode" presStyleCnt="0"/>
      <dgm:spPr/>
    </dgm:pt>
    <dgm:pt modelId="{AD21991D-2A34-4465-AD41-7ECAD6601300}" type="pres">
      <dgm:prSet presAssocID="{83EE418E-4273-47C5-A5B8-407B6C48DA49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8CEC3BD7-6ED7-4261-94F1-3882AB1D760C}" type="pres">
      <dgm:prSet presAssocID="{83EE418E-4273-47C5-A5B8-407B6C48DA49}" presName="iconSpace" presStyleCnt="0"/>
      <dgm:spPr/>
    </dgm:pt>
    <dgm:pt modelId="{AE621229-5261-42A6-93DD-481DB6A0C5AD}" type="pres">
      <dgm:prSet presAssocID="{83EE418E-4273-47C5-A5B8-407B6C48DA49}" presName="parTx" presStyleLbl="revTx" presStyleIdx="6" presStyleCnt="10">
        <dgm:presLayoutVars>
          <dgm:chMax val="0"/>
          <dgm:chPref val="0"/>
        </dgm:presLayoutVars>
      </dgm:prSet>
      <dgm:spPr/>
    </dgm:pt>
    <dgm:pt modelId="{FDE66181-335D-4DE5-B2CC-F0EE06F403B8}" type="pres">
      <dgm:prSet presAssocID="{83EE418E-4273-47C5-A5B8-407B6C48DA49}" presName="txSpace" presStyleCnt="0"/>
      <dgm:spPr/>
    </dgm:pt>
    <dgm:pt modelId="{5F228CC6-A468-4B60-9FD9-94BAE0E3AFAF}" type="pres">
      <dgm:prSet presAssocID="{83EE418E-4273-47C5-A5B8-407B6C48DA49}" presName="desTx" presStyleLbl="revTx" presStyleIdx="7" presStyleCnt="10">
        <dgm:presLayoutVars/>
      </dgm:prSet>
      <dgm:spPr/>
    </dgm:pt>
    <dgm:pt modelId="{866F96CE-D5E9-4370-B378-E9CF331D260D}" type="pres">
      <dgm:prSet presAssocID="{A9230019-81D9-4071-9690-8804EB108557}" presName="sibTrans" presStyleCnt="0"/>
      <dgm:spPr/>
    </dgm:pt>
    <dgm:pt modelId="{C82598A4-E2AE-4843-A0B2-BB11E56234AE}" type="pres">
      <dgm:prSet presAssocID="{950F9DF7-DC77-43BD-A7E7-E1D204A671AE}" presName="compNode" presStyleCnt="0"/>
      <dgm:spPr/>
    </dgm:pt>
    <dgm:pt modelId="{5A8792E1-26D1-40D9-809F-7DB8AE7DF947}" type="pres">
      <dgm:prSet presAssocID="{950F9DF7-DC77-43BD-A7E7-E1D204A671AE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0060E87-4B9A-4B8B-B63C-46FC22E967A2}" type="pres">
      <dgm:prSet presAssocID="{950F9DF7-DC77-43BD-A7E7-E1D204A671AE}" presName="iconSpace" presStyleCnt="0"/>
      <dgm:spPr/>
    </dgm:pt>
    <dgm:pt modelId="{9586CE07-ED50-4C3F-B727-6514593A8C20}" type="pres">
      <dgm:prSet presAssocID="{950F9DF7-DC77-43BD-A7E7-E1D204A671AE}" presName="parTx" presStyleLbl="revTx" presStyleIdx="8" presStyleCnt="10">
        <dgm:presLayoutVars>
          <dgm:chMax val="0"/>
          <dgm:chPref val="0"/>
        </dgm:presLayoutVars>
      </dgm:prSet>
      <dgm:spPr/>
    </dgm:pt>
    <dgm:pt modelId="{CEAAFB94-1071-49F3-9A80-05648D55FB68}" type="pres">
      <dgm:prSet presAssocID="{950F9DF7-DC77-43BD-A7E7-E1D204A671AE}" presName="txSpace" presStyleCnt="0"/>
      <dgm:spPr/>
    </dgm:pt>
    <dgm:pt modelId="{F25E8AF7-20A1-40BB-B704-50BC0FE50D9F}" type="pres">
      <dgm:prSet presAssocID="{950F9DF7-DC77-43BD-A7E7-E1D204A671AE}" presName="desTx" presStyleLbl="revTx" presStyleIdx="9" presStyleCnt="10">
        <dgm:presLayoutVars/>
      </dgm:prSet>
      <dgm:spPr/>
    </dgm:pt>
  </dgm:ptLst>
  <dgm:cxnLst>
    <dgm:cxn modelId="{D4275605-C20C-4F43-A6B7-B27990E5BA51}" srcId="{4C706A28-D03A-4E37-9E64-87872388C7CA}" destId="{950F9DF7-DC77-43BD-A7E7-E1D204A671AE}" srcOrd="4" destOrd="0" parTransId="{36E3C94E-25BF-40CD-9CE3-6FE0E1343DDF}" sibTransId="{8929EDEA-DB1D-4C79-958F-23244EFF9876}"/>
    <dgm:cxn modelId="{7CACE109-B2AF-4CD2-B3D9-2D346AF74E01}" type="presOf" srcId="{83EE418E-4273-47C5-A5B8-407B6C48DA49}" destId="{AE621229-5261-42A6-93DD-481DB6A0C5AD}" srcOrd="0" destOrd="0" presId="urn:microsoft.com/office/officeart/2018/2/layout/IconLabelDescriptionList"/>
    <dgm:cxn modelId="{C3883E26-CD93-4A08-B88B-4C0956399DD7}" srcId="{4C706A28-D03A-4E37-9E64-87872388C7CA}" destId="{2DD546A6-59D2-42A1-995E-4CD20BB4672F}" srcOrd="0" destOrd="0" parTransId="{5DE214D5-393C-4EFC-93C9-FE13D14E1AFF}" sibTransId="{3D99C802-65AD-47FC-9CB7-23EC6092484B}"/>
    <dgm:cxn modelId="{81F2DF2E-2DCB-43DE-89BC-25CC0B54CC54}" srcId="{4C706A28-D03A-4E37-9E64-87872388C7CA}" destId="{2C873CD6-18E6-46D1-9E1D-6C72E4175915}" srcOrd="1" destOrd="0" parTransId="{D9A95207-1736-45A7-9143-822A1ABB1CD9}" sibTransId="{F1B4DE08-3BDA-4455-9CAA-11ABBDA03492}"/>
    <dgm:cxn modelId="{31A49A45-4722-4745-A452-BB167771A65D}" type="presOf" srcId="{630B0F84-636B-447F-BE1C-F3E71A138A0F}" destId="{5F228CC6-A468-4B60-9FD9-94BAE0E3AFAF}" srcOrd="0" destOrd="0" presId="urn:microsoft.com/office/officeart/2018/2/layout/IconLabelDescriptionList"/>
    <dgm:cxn modelId="{229E0268-B67F-4923-A7DB-FB4161FC2F61}" srcId="{950F9DF7-DC77-43BD-A7E7-E1D204A671AE}" destId="{D4786660-5D44-4801-A936-8D997E975E75}" srcOrd="0" destOrd="0" parTransId="{0D35A497-19E8-49B6-B358-E57DD5A2E239}" sibTransId="{652147CB-F056-4326-BF0C-AD394A80D0BC}"/>
    <dgm:cxn modelId="{64923F6D-DE87-49D9-BEC3-E245AA3DDD62}" type="presOf" srcId="{2DD546A6-59D2-42A1-995E-4CD20BB4672F}" destId="{70C08BEF-2D0C-44D4-98D4-8C40BDBD42F1}" srcOrd="0" destOrd="0" presId="urn:microsoft.com/office/officeart/2018/2/layout/IconLabelDescriptionList"/>
    <dgm:cxn modelId="{965CC44E-D660-45E9-BC02-7A0FF0B94F54}" srcId="{4C706A28-D03A-4E37-9E64-87872388C7CA}" destId="{39C40333-F4DE-40B8-8255-7923F2FB5824}" srcOrd="2" destOrd="0" parTransId="{5376FE89-649D-4783-8863-4F2E0F5E7F6C}" sibTransId="{DFBE1126-E6D2-4254-85DE-EE7D8A315776}"/>
    <dgm:cxn modelId="{05E12470-DD47-438D-A702-F053BAA81CE5}" type="presOf" srcId="{950F9DF7-DC77-43BD-A7E7-E1D204A671AE}" destId="{9586CE07-ED50-4C3F-B727-6514593A8C20}" srcOrd="0" destOrd="0" presId="urn:microsoft.com/office/officeart/2018/2/layout/IconLabelDescriptionList"/>
    <dgm:cxn modelId="{85F52550-F868-4CA8-80B6-891232E62B7E}" type="presOf" srcId="{4C706A28-D03A-4E37-9E64-87872388C7CA}" destId="{FF432C09-CC09-4454-AAF7-AC53F43F8C66}" srcOrd="0" destOrd="0" presId="urn:microsoft.com/office/officeart/2018/2/layout/IconLabelDescriptionList"/>
    <dgm:cxn modelId="{A427687A-A0AF-4524-AEC7-CACA8C89D3D6}" type="presOf" srcId="{2C873CD6-18E6-46D1-9E1D-6C72E4175915}" destId="{E335CA56-C222-41EA-8BF6-46C4440246F7}" srcOrd="0" destOrd="0" presId="urn:microsoft.com/office/officeart/2018/2/layout/IconLabelDescriptionList"/>
    <dgm:cxn modelId="{C7AE2AA2-6760-4C06-942C-857C43CCF06B}" type="presOf" srcId="{39C40333-F4DE-40B8-8255-7923F2FB5824}" destId="{E6BDAA72-CE29-476C-865E-E7CE83071FBE}" srcOrd="0" destOrd="0" presId="urn:microsoft.com/office/officeart/2018/2/layout/IconLabelDescriptionList"/>
    <dgm:cxn modelId="{1B8C6BB9-F4F8-4C5E-BEB8-F7A9641504DE}" srcId="{4C706A28-D03A-4E37-9E64-87872388C7CA}" destId="{83EE418E-4273-47C5-A5B8-407B6C48DA49}" srcOrd="3" destOrd="0" parTransId="{5AD5114F-370C-4FC6-BCEF-7C39D5B013E3}" sibTransId="{A9230019-81D9-4071-9690-8804EB108557}"/>
    <dgm:cxn modelId="{09DFE5CC-3E55-4C15-A140-987F4F2B0600}" type="presOf" srcId="{D4786660-5D44-4801-A936-8D997E975E75}" destId="{F25E8AF7-20A1-40BB-B704-50BC0FE50D9F}" srcOrd="0" destOrd="0" presId="urn:microsoft.com/office/officeart/2018/2/layout/IconLabelDescriptionList"/>
    <dgm:cxn modelId="{C2B043D6-0CE8-4465-B9EE-27A3C448AB72}" srcId="{83EE418E-4273-47C5-A5B8-407B6C48DA49}" destId="{630B0F84-636B-447F-BE1C-F3E71A138A0F}" srcOrd="0" destOrd="0" parTransId="{D50A7C9D-D7C1-4764-81B9-B8F14B288F43}" sibTransId="{9891953D-81E7-4CCF-B8B0-35C5C24DCD62}"/>
    <dgm:cxn modelId="{97A3CF86-4423-4026-8E9A-FA74AB770582}" type="presParOf" srcId="{FF432C09-CC09-4454-AAF7-AC53F43F8C66}" destId="{AC4ED354-665C-4277-897F-A940786FF67A}" srcOrd="0" destOrd="0" presId="urn:microsoft.com/office/officeart/2018/2/layout/IconLabelDescriptionList"/>
    <dgm:cxn modelId="{09B7D78C-4B9C-4965-AC06-36D99D08B282}" type="presParOf" srcId="{AC4ED354-665C-4277-897F-A940786FF67A}" destId="{6E64BE16-851C-45AB-80BB-68455413AFEA}" srcOrd="0" destOrd="0" presId="urn:microsoft.com/office/officeart/2018/2/layout/IconLabelDescriptionList"/>
    <dgm:cxn modelId="{1B24D98E-5BEA-4CEF-9D69-2B90A7EF927A}" type="presParOf" srcId="{AC4ED354-665C-4277-897F-A940786FF67A}" destId="{E6954DCC-88B1-463C-A13F-744AC2B0606D}" srcOrd="1" destOrd="0" presId="urn:microsoft.com/office/officeart/2018/2/layout/IconLabelDescriptionList"/>
    <dgm:cxn modelId="{E499F476-E87B-495D-AD1F-E42FCDB7BF25}" type="presParOf" srcId="{AC4ED354-665C-4277-897F-A940786FF67A}" destId="{70C08BEF-2D0C-44D4-98D4-8C40BDBD42F1}" srcOrd="2" destOrd="0" presId="urn:microsoft.com/office/officeart/2018/2/layout/IconLabelDescriptionList"/>
    <dgm:cxn modelId="{21E9978D-9CE4-49F7-8752-BC36C292E0D9}" type="presParOf" srcId="{AC4ED354-665C-4277-897F-A940786FF67A}" destId="{C0FBDF55-9998-4128-BC22-BEF38B66D48D}" srcOrd="3" destOrd="0" presId="urn:microsoft.com/office/officeart/2018/2/layout/IconLabelDescriptionList"/>
    <dgm:cxn modelId="{5D85AAE4-BE78-418A-835A-650FE2D02654}" type="presParOf" srcId="{AC4ED354-665C-4277-897F-A940786FF67A}" destId="{1E6A2A99-1BED-4115-8749-074D66683E80}" srcOrd="4" destOrd="0" presId="urn:microsoft.com/office/officeart/2018/2/layout/IconLabelDescriptionList"/>
    <dgm:cxn modelId="{F56F2CEF-F172-46C4-8707-9A4CA592D411}" type="presParOf" srcId="{FF432C09-CC09-4454-AAF7-AC53F43F8C66}" destId="{E488C408-95C0-49C7-B397-2CFD9D77E836}" srcOrd="1" destOrd="0" presId="urn:microsoft.com/office/officeart/2018/2/layout/IconLabelDescriptionList"/>
    <dgm:cxn modelId="{37F34963-7C79-499F-B12E-FCC974607752}" type="presParOf" srcId="{FF432C09-CC09-4454-AAF7-AC53F43F8C66}" destId="{21137040-0FC2-4DEA-8E4C-E8D3FEF5C4F9}" srcOrd="2" destOrd="0" presId="urn:microsoft.com/office/officeart/2018/2/layout/IconLabelDescriptionList"/>
    <dgm:cxn modelId="{AAD2E2EC-A8A8-471D-8BC9-1EE5F81A6FE1}" type="presParOf" srcId="{21137040-0FC2-4DEA-8E4C-E8D3FEF5C4F9}" destId="{70767FF6-40A9-439B-BB35-E499FBB2730E}" srcOrd="0" destOrd="0" presId="urn:microsoft.com/office/officeart/2018/2/layout/IconLabelDescriptionList"/>
    <dgm:cxn modelId="{9060DAAC-4C7F-4690-BD48-1E9936EE1EC2}" type="presParOf" srcId="{21137040-0FC2-4DEA-8E4C-E8D3FEF5C4F9}" destId="{A09D8EB7-9815-431D-BC78-480ECCC44617}" srcOrd="1" destOrd="0" presId="urn:microsoft.com/office/officeart/2018/2/layout/IconLabelDescriptionList"/>
    <dgm:cxn modelId="{30BC249C-AA70-41E8-8D8C-6EBAAD35BC5C}" type="presParOf" srcId="{21137040-0FC2-4DEA-8E4C-E8D3FEF5C4F9}" destId="{E335CA56-C222-41EA-8BF6-46C4440246F7}" srcOrd="2" destOrd="0" presId="urn:microsoft.com/office/officeart/2018/2/layout/IconLabelDescriptionList"/>
    <dgm:cxn modelId="{40BC6343-A00E-4F1B-85EB-6308AC911128}" type="presParOf" srcId="{21137040-0FC2-4DEA-8E4C-E8D3FEF5C4F9}" destId="{62F9C81A-9CD2-45B3-87D4-51C5DEE25495}" srcOrd="3" destOrd="0" presId="urn:microsoft.com/office/officeart/2018/2/layout/IconLabelDescriptionList"/>
    <dgm:cxn modelId="{53AECC41-3E3B-47D6-9B83-E356D5FDECD7}" type="presParOf" srcId="{21137040-0FC2-4DEA-8E4C-E8D3FEF5C4F9}" destId="{49513327-E747-421D-B3F5-506AF2A3E648}" srcOrd="4" destOrd="0" presId="urn:microsoft.com/office/officeart/2018/2/layout/IconLabelDescriptionList"/>
    <dgm:cxn modelId="{5438C962-6686-49E7-BFA1-CC909AA8E89A}" type="presParOf" srcId="{FF432C09-CC09-4454-AAF7-AC53F43F8C66}" destId="{7B3FDD08-4925-4BBC-9A9C-0974B38CFD06}" srcOrd="3" destOrd="0" presId="urn:microsoft.com/office/officeart/2018/2/layout/IconLabelDescriptionList"/>
    <dgm:cxn modelId="{ECAFBD98-4126-48A8-9857-F8F7CEE0F4DA}" type="presParOf" srcId="{FF432C09-CC09-4454-AAF7-AC53F43F8C66}" destId="{71935C23-C157-4E08-B8C9-50FBD2601E3D}" srcOrd="4" destOrd="0" presId="urn:microsoft.com/office/officeart/2018/2/layout/IconLabelDescriptionList"/>
    <dgm:cxn modelId="{90861B35-23AA-4F32-A6F7-C7A4D1EF446C}" type="presParOf" srcId="{71935C23-C157-4E08-B8C9-50FBD2601E3D}" destId="{76733398-4317-40FF-90CD-E9DD42987AFC}" srcOrd="0" destOrd="0" presId="urn:microsoft.com/office/officeart/2018/2/layout/IconLabelDescriptionList"/>
    <dgm:cxn modelId="{69C8E9BF-64C8-4F0F-9D24-B08DF6ED5FB5}" type="presParOf" srcId="{71935C23-C157-4E08-B8C9-50FBD2601E3D}" destId="{8924F274-44B6-4F2E-A827-08222A49E851}" srcOrd="1" destOrd="0" presId="urn:microsoft.com/office/officeart/2018/2/layout/IconLabelDescriptionList"/>
    <dgm:cxn modelId="{F03AD581-6429-4914-AB95-1348C4244B70}" type="presParOf" srcId="{71935C23-C157-4E08-B8C9-50FBD2601E3D}" destId="{E6BDAA72-CE29-476C-865E-E7CE83071FBE}" srcOrd="2" destOrd="0" presId="urn:microsoft.com/office/officeart/2018/2/layout/IconLabelDescriptionList"/>
    <dgm:cxn modelId="{8701FA1F-25F2-4875-B074-D1E8F82EB1BA}" type="presParOf" srcId="{71935C23-C157-4E08-B8C9-50FBD2601E3D}" destId="{C1C947AA-457D-42C0-96AD-8161B0A8CE8E}" srcOrd="3" destOrd="0" presId="urn:microsoft.com/office/officeart/2018/2/layout/IconLabelDescriptionList"/>
    <dgm:cxn modelId="{3032BEBF-9A4B-42AB-AE0B-FADC7187B28A}" type="presParOf" srcId="{71935C23-C157-4E08-B8C9-50FBD2601E3D}" destId="{B48B4A44-96ED-462C-8F43-E559BA34738E}" srcOrd="4" destOrd="0" presId="urn:microsoft.com/office/officeart/2018/2/layout/IconLabelDescriptionList"/>
    <dgm:cxn modelId="{F814EF44-903F-4991-A474-69B45B64B792}" type="presParOf" srcId="{FF432C09-CC09-4454-AAF7-AC53F43F8C66}" destId="{6E3242A9-78B1-445C-8580-C92D8EA819EE}" srcOrd="5" destOrd="0" presId="urn:microsoft.com/office/officeart/2018/2/layout/IconLabelDescriptionList"/>
    <dgm:cxn modelId="{3DF55DB8-6176-4BC0-BEC6-D502771B05B3}" type="presParOf" srcId="{FF432C09-CC09-4454-AAF7-AC53F43F8C66}" destId="{2486870B-10DD-41B7-A13A-4E0835531BA5}" srcOrd="6" destOrd="0" presId="urn:microsoft.com/office/officeart/2018/2/layout/IconLabelDescriptionList"/>
    <dgm:cxn modelId="{1E29C438-DE42-4069-92F1-3ACAEFE3388A}" type="presParOf" srcId="{2486870B-10DD-41B7-A13A-4E0835531BA5}" destId="{AD21991D-2A34-4465-AD41-7ECAD6601300}" srcOrd="0" destOrd="0" presId="urn:microsoft.com/office/officeart/2018/2/layout/IconLabelDescriptionList"/>
    <dgm:cxn modelId="{DD3932FF-75AD-4A1B-9F77-ABE41E7044CA}" type="presParOf" srcId="{2486870B-10DD-41B7-A13A-4E0835531BA5}" destId="{8CEC3BD7-6ED7-4261-94F1-3882AB1D760C}" srcOrd="1" destOrd="0" presId="urn:microsoft.com/office/officeart/2018/2/layout/IconLabelDescriptionList"/>
    <dgm:cxn modelId="{86CB736D-D1AB-466F-A584-3ADC7D2A60A5}" type="presParOf" srcId="{2486870B-10DD-41B7-A13A-4E0835531BA5}" destId="{AE621229-5261-42A6-93DD-481DB6A0C5AD}" srcOrd="2" destOrd="0" presId="urn:microsoft.com/office/officeart/2018/2/layout/IconLabelDescriptionList"/>
    <dgm:cxn modelId="{415AC0F9-AFDE-4FDE-99C9-BB61105331D3}" type="presParOf" srcId="{2486870B-10DD-41B7-A13A-4E0835531BA5}" destId="{FDE66181-335D-4DE5-B2CC-F0EE06F403B8}" srcOrd="3" destOrd="0" presId="urn:microsoft.com/office/officeart/2018/2/layout/IconLabelDescriptionList"/>
    <dgm:cxn modelId="{67840D21-917F-4991-8F7E-A40D2595DE3E}" type="presParOf" srcId="{2486870B-10DD-41B7-A13A-4E0835531BA5}" destId="{5F228CC6-A468-4B60-9FD9-94BAE0E3AFAF}" srcOrd="4" destOrd="0" presId="urn:microsoft.com/office/officeart/2018/2/layout/IconLabelDescriptionList"/>
    <dgm:cxn modelId="{781E8D69-D22A-4763-8018-F60301AB50DA}" type="presParOf" srcId="{FF432C09-CC09-4454-AAF7-AC53F43F8C66}" destId="{866F96CE-D5E9-4370-B378-E9CF331D260D}" srcOrd="7" destOrd="0" presId="urn:microsoft.com/office/officeart/2018/2/layout/IconLabelDescriptionList"/>
    <dgm:cxn modelId="{50EEFF52-589D-44E2-883A-0D47A051E80A}" type="presParOf" srcId="{FF432C09-CC09-4454-AAF7-AC53F43F8C66}" destId="{C82598A4-E2AE-4843-A0B2-BB11E56234AE}" srcOrd="8" destOrd="0" presId="urn:microsoft.com/office/officeart/2018/2/layout/IconLabelDescriptionList"/>
    <dgm:cxn modelId="{DEA5FA1B-BBE3-45E0-A260-C90683D7EA38}" type="presParOf" srcId="{C82598A4-E2AE-4843-A0B2-BB11E56234AE}" destId="{5A8792E1-26D1-40D9-809F-7DB8AE7DF947}" srcOrd="0" destOrd="0" presId="urn:microsoft.com/office/officeart/2018/2/layout/IconLabelDescriptionList"/>
    <dgm:cxn modelId="{003C1481-E5E0-446F-9D9F-B2493869F10F}" type="presParOf" srcId="{C82598A4-E2AE-4843-A0B2-BB11E56234AE}" destId="{20060E87-4B9A-4B8B-B63C-46FC22E967A2}" srcOrd="1" destOrd="0" presId="urn:microsoft.com/office/officeart/2018/2/layout/IconLabelDescriptionList"/>
    <dgm:cxn modelId="{FDCB31E7-3663-41EC-92DC-70A92CBDEF7E}" type="presParOf" srcId="{C82598A4-E2AE-4843-A0B2-BB11E56234AE}" destId="{9586CE07-ED50-4C3F-B727-6514593A8C20}" srcOrd="2" destOrd="0" presId="urn:microsoft.com/office/officeart/2018/2/layout/IconLabelDescriptionList"/>
    <dgm:cxn modelId="{760B7EF5-4D05-45BB-B724-AEFE9334E7E0}" type="presParOf" srcId="{C82598A4-E2AE-4843-A0B2-BB11E56234AE}" destId="{CEAAFB94-1071-49F3-9A80-05648D55FB68}" srcOrd="3" destOrd="0" presId="urn:microsoft.com/office/officeart/2018/2/layout/IconLabelDescriptionList"/>
    <dgm:cxn modelId="{4241A9E2-3BF3-4F96-AECF-92BBC850DF20}" type="presParOf" srcId="{C82598A4-E2AE-4843-A0B2-BB11E56234AE}" destId="{F25E8AF7-20A1-40BB-B704-50BC0FE50D9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64FB53-BB51-47E6-92AA-AA003D59C6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4B5C175-1D77-4499-986C-32CF778C2E5A}">
      <dgm:prSet/>
      <dgm:spPr/>
      <dgm:t>
        <a:bodyPr/>
        <a:lstStyle/>
        <a:p>
          <a:r>
            <a:rPr lang="en-US" dirty="0"/>
            <a:t>Thank you for attending.</a:t>
          </a:r>
        </a:p>
      </dgm:t>
    </dgm:pt>
    <dgm:pt modelId="{AFD69159-C834-4238-A974-8FEF4C947109}" type="parTrans" cxnId="{A75A4190-6E35-4F3B-976D-C9CAAB334B4F}">
      <dgm:prSet/>
      <dgm:spPr/>
      <dgm:t>
        <a:bodyPr/>
        <a:lstStyle/>
        <a:p>
          <a:endParaRPr lang="en-US"/>
        </a:p>
      </dgm:t>
    </dgm:pt>
    <dgm:pt modelId="{C0AFFB8A-7830-4E6C-A265-534E07779650}" type="sibTrans" cxnId="{A75A4190-6E35-4F3B-976D-C9CAAB334B4F}">
      <dgm:prSet/>
      <dgm:spPr/>
      <dgm:t>
        <a:bodyPr/>
        <a:lstStyle/>
        <a:p>
          <a:endParaRPr lang="en-US"/>
        </a:p>
      </dgm:t>
    </dgm:pt>
    <dgm:pt modelId="{A5705B75-6CC5-4F13-8848-F0416F7E153A}">
      <dgm:prSet/>
      <dgm:spPr/>
      <dgm:t>
        <a:bodyPr/>
        <a:lstStyle/>
        <a:p>
          <a:r>
            <a:rPr lang="en-US"/>
            <a:t>If you have further questions,</a:t>
          </a:r>
        </a:p>
      </dgm:t>
    </dgm:pt>
    <dgm:pt modelId="{749EFCCC-0211-4807-BF48-F792DCC28A94}" type="parTrans" cxnId="{82A7D393-6F42-4A02-8F11-70F16CA5A30E}">
      <dgm:prSet/>
      <dgm:spPr/>
      <dgm:t>
        <a:bodyPr/>
        <a:lstStyle/>
        <a:p>
          <a:endParaRPr lang="en-US"/>
        </a:p>
      </dgm:t>
    </dgm:pt>
    <dgm:pt modelId="{0B28D549-DF8E-4DAF-B2BF-9CF7B10C1ED4}" type="sibTrans" cxnId="{82A7D393-6F42-4A02-8F11-70F16CA5A30E}">
      <dgm:prSet/>
      <dgm:spPr/>
      <dgm:t>
        <a:bodyPr/>
        <a:lstStyle/>
        <a:p>
          <a:endParaRPr lang="en-US"/>
        </a:p>
      </dgm:t>
    </dgm:pt>
    <dgm:pt modelId="{BB001DF0-95C9-4597-B80D-E00F0E9D5457}">
      <dgm:prSet/>
      <dgm:spPr/>
      <dgm:t>
        <a:bodyPr/>
        <a:lstStyle/>
        <a:p>
          <a:r>
            <a:rPr lang="en-US" dirty="0"/>
            <a:t>Please feel free to contact me at: </a:t>
          </a:r>
        </a:p>
        <a:p>
          <a:r>
            <a:rPr lang="en-US" dirty="0"/>
            <a:t>480-424-8148</a:t>
          </a:r>
        </a:p>
      </dgm:t>
    </dgm:pt>
    <dgm:pt modelId="{640587D1-B033-4B21-A69D-FEDB1E587F9E}" type="parTrans" cxnId="{07D01C93-74C9-4D30-BA1F-94B90A224082}">
      <dgm:prSet/>
      <dgm:spPr/>
      <dgm:t>
        <a:bodyPr/>
        <a:lstStyle/>
        <a:p>
          <a:endParaRPr lang="en-US"/>
        </a:p>
      </dgm:t>
    </dgm:pt>
    <dgm:pt modelId="{1706C348-EC0C-474F-A4F1-50260246C716}" type="sibTrans" cxnId="{07D01C93-74C9-4D30-BA1F-94B90A224082}">
      <dgm:prSet/>
      <dgm:spPr/>
      <dgm:t>
        <a:bodyPr/>
        <a:lstStyle/>
        <a:p>
          <a:endParaRPr lang="en-US"/>
        </a:p>
      </dgm:t>
    </dgm:pt>
    <dgm:pt modelId="{6E045142-A8DD-4BCC-A21A-24C6BA5E45DC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aboud.julie@cusd80.com</a:t>
          </a:r>
          <a:r>
            <a:rPr lang="en-US" dirty="0"/>
            <a:t> </a:t>
          </a:r>
        </a:p>
      </dgm:t>
    </dgm:pt>
    <dgm:pt modelId="{3A0C2089-9580-473E-919C-36170A6DC799}" type="parTrans" cxnId="{D5E615B4-5CFF-4235-913D-8F13AE92B751}">
      <dgm:prSet/>
      <dgm:spPr/>
      <dgm:t>
        <a:bodyPr/>
        <a:lstStyle/>
        <a:p>
          <a:endParaRPr lang="en-US"/>
        </a:p>
      </dgm:t>
    </dgm:pt>
    <dgm:pt modelId="{4EE4C5DA-20D0-42EC-AD90-5811D624EFE5}" type="sibTrans" cxnId="{D5E615B4-5CFF-4235-913D-8F13AE92B751}">
      <dgm:prSet/>
      <dgm:spPr/>
      <dgm:t>
        <a:bodyPr/>
        <a:lstStyle/>
        <a:p>
          <a:endParaRPr lang="en-US"/>
        </a:p>
      </dgm:t>
    </dgm:pt>
    <dgm:pt modelId="{62B9D763-C0AB-4593-A822-719FD62EB8F7}" type="pres">
      <dgm:prSet presAssocID="{C364FB53-BB51-47E6-92AA-AA003D59C689}" presName="root" presStyleCnt="0">
        <dgm:presLayoutVars>
          <dgm:dir/>
          <dgm:resizeHandles val="exact"/>
        </dgm:presLayoutVars>
      </dgm:prSet>
      <dgm:spPr/>
    </dgm:pt>
    <dgm:pt modelId="{5D91FD2F-9D74-46CC-A599-B1BB5985D0F3}" type="pres">
      <dgm:prSet presAssocID="{C4B5C175-1D77-4499-986C-32CF778C2E5A}" presName="compNode" presStyleCnt="0"/>
      <dgm:spPr/>
    </dgm:pt>
    <dgm:pt modelId="{5C30EAFE-A8B4-4BCB-BC6A-9739BC57A41A}" type="pres">
      <dgm:prSet presAssocID="{C4B5C175-1D77-4499-986C-32CF778C2E5A}" presName="bgRect" presStyleLbl="bgShp" presStyleIdx="0" presStyleCnt="4"/>
      <dgm:spPr/>
    </dgm:pt>
    <dgm:pt modelId="{C118C45B-5B79-4686-BDD7-CCC05B50F2E7}" type="pres">
      <dgm:prSet presAssocID="{C4B5C175-1D77-4499-986C-32CF778C2E5A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BB8B0EED-F8B7-4386-AED0-948B4BA16F38}" type="pres">
      <dgm:prSet presAssocID="{C4B5C175-1D77-4499-986C-32CF778C2E5A}" presName="spaceRect" presStyleCnt="0"/>
      <dgm:spPr/>
    </dgm:pt>
    <dgm:pt modelId="{589BFBD8-75ED-4D90-BEA7-49DB1ECF22BB}" type="pres">
      <dgm:prSet presAssocID="{C4B5C175-1D77-4499-986C-32CF778C2E5A}" presName="parTx" presStyleLbl="revTx" presStyleIdx="0" presStyleCnt="4">
        <dgm:presLayoutVars>
          <dgm:chMax val="0"/>
          <dgm:chPref val="0"/>
        </dgm:presLayoutVars>
      </dgm:prSet>
      <dgm:spPr/>
    </dgm:pt>
    <dgm:pt modelId="{EF49CA60-1953-4205-941C-5016E1CBD1D3}" type="pres">
      <dgm:prSet presAssocID="{C0AFFB8A-7830-4E6C-A265-534E07779650}" presName="sibTrans" presStyleCnt="0"/>
      <dgm:spPr/>
    </dgm:pt>
    <dgm:pt modelId="{826EFD26-6603-47EF-A144-558BC92FC14C}" type="pres">
      <dgm:prSet presAssocID="{A5705B75-6CC5-4F13-8848-F0416F7E153A}" presName="compNode" presStyleCnt="0"/>
      <dgm:spPr/>
    </dgm:pt>
    <dgm:pt modelId="{4DFD6D8D-6E52-4658-A28B-360806701E47}" type="pres">
      <dgm:prSet presAssocID="{A5705B75-6CC5-4F13-8848-F0416F7E153A}" presName="bgRect" presStyleLbl="bgShp" presStyleIdx="1" presStyleCnt="4"/>
      <dgm:spPr/>
    </dgm:pt>
    <dgm:pt modelId="{825E1A3E-412F-452A-9C30-2FCF678B3316}" type="pres">
      <dgm:prSet presAssocID="{A5705B75-6CC5-4F13-8848-F0416F7E153A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D6B0A33D-A63A-4440-A935-34F8A4355439}" type="pres">
      <dgm:prSet presAssocID="{A5705B75-6CC5-4F13-8848-F0416F7E153A}" presName="spaceRect" presStyleCnt="0"/>
      <dgm:spPr/>
    </dgm:pt>
    <dgm:pt modelId="{74AAF691-45A4-4FB9-AB37-825A24EB130E}" type="pres">
      <dgm:prSet presAssocID="{A5705B75-6CC5-4F13-8848-F0416F7E153A}" presName="parTx" presStyleLbl="revTx" presStyleIdx="1" presStyleCnt="4">
        <dgm:presLayoutVars>
          <dgm:chMax val="0"/>
          <dgm:chPref val="0"/>
        </dgm:presLayoutVars>
      </dgm:prSet>
      <dgm:spPr/>
    </dgm:pt>
    <dgm:pt modelId="{6FBCEEDD-221D-4DD3-B1C7-82AF2A399D8C}" type="pres">
      <dgm:prSet presAssocID="{0B28D549-DF8E-4DAF-B2BF-9CF7B10C1ED4}" presName="sibTrans" presStyleCnt="0"/>
      <dgm:spPr/>
    </dgm:pt>
    <dgm:pt modelId="{242F7BB7-52CD-495D-8160-DC3759468C06}" type="pres">
      <dgm:prSet presAssocID="{BB001DF0-95C9-4597-B80D-E00F0E9D5457}" presName="compNode" presStyleCnt="0"/>
      <dgm:spPr/>
    </dgm:pt>
    <dgm:pt modelId="{C1FDF37F-9D26-499C-9EF7-4621614F6390}" type="pres">
      <dgm:prSet presAssocID="{BB001DF0-95C9-4597-B80D-E00F0E9D5457}" presName="bgRect" presStyleLbl="bgShp" presStyleIdx="2" presStyleCnt="4"/>
      <dgm:spPr/>
    </dgm:pt>
    <dgm:pt modelId="{3FEEA96C-94FF-436A-83D4-508F871A7D4D}" type="pres">
      <dgm:prSet presAssocID="{BB001DF0-95C9-4597-B80D-E00F0E9D5457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E808349D-D79A-4AF6-87C6-38B04EC34570}" type="pres">
      <dgm:prSet presAssocID="{BB001DF0-95C9-4597-B80D-E00F0E9D5457}" presName="spaceRect" presStyleCnt="0"/>
      <dgm:spPr/>
    </dgm:pt>
    <dgm:pt modelId="{33F2B7BC-BD84-43C4-90C8-C7D3D064265D}" type="pres">
      <dgm:prSet presAssocID="{BB001DF0-95C9-4597-B80D-E00F0E9D5457}" presName="parTx" presStyleLbl="revTx" presStyleIdx="2" presStyleCnt="4">
        <dgm:presLayoutVars>
          <dgm:chMax val="0"/>
          <dgm:chPref val="0"/>
        </dgm:presLayoutVars>
      </dgm:prSet>
      <dgm:spPr/>
    </dgm:pt>
    <dgm:pt modelId="{58FDE254-E70D-4369-B95F-A6BD82F72A0A}" type="pres">
      <dgm:prSet presAssocID="{1706C348-EC0C-474F-A4F1-50260246C716}" presName="sibTrans" presStyleCnt="0"/>
      <dgm:spPr/>
    </dgm:pt>
    <dgm:pt modelId="{14116AA0-9DF1-4AF0-B245-833B8E7A1CFD}" type="pres">
      <dgm:prSet presAssocID="{6E045142-A8DD-4BCC-A21A-24C6BA5E45DC}" presName="compNode" presStyleCnt="0"/>
      <dgm:spPr/>
    </dgm:pt>
    <dgm:pt modelId="{CEB789F7-8BB9-4975-82B9-ED7F45FD2706}" type="pres">
      <dgm:prSet presAssocID="{6E045142-A8DD-4BCC-A21A-24C6BA5E45DC}" presName="bgRect" presStyleLbl="bgShp" presStyleIdx="3" presStyleCnt="4"/>
      <dgm:spPr/>
    </dgm:pt>
    <dgm:pt modelId="{4D0D1D07-BAB8-49B2-B463-6BD488B58317}" type="pres">
      <dgm:prSet presAssocID="{6E045142-A8DD-4BCC-A21A-24C6BA5E45DC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C61AA235-9DAA-46B9-BB53-6EA54DAE127B}" type="pres">
      <dgm:prSet presAssocID="{6E045142-A8DD-4BCC-A21A-24C6BA5E45DC}" presName="spaceRect" presStyleCnt="0"/>
      <dgm:spPr/>
    </dgm:pt>
    <dgm:pt modelId="{A6746D5E-B710-413A-BFBD-F62CE64A00E1}" type="pres">
      <dgm:prSet presAssocID="{6E045142-A8DD-4BCC-A21A-24C6BA5E45D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14FFB05-2486-4912-ABFF-9F78540B65CE}" type="presOf" srcId="{6E045142-A8DD-4BCC-A21A-24C6BA5E45DC}" destId="{A6746D5E-B710-413A-BFBD-F62CE64A00E1}" srcOrd="0" destOrd="0" presId="urn:microsoft.com/office/officeart/2018/2/layout/IconVerticalSolidList"/>
    <dgm:cxn modelId="{00DFA32A-C844-4998-9CB6-12FE71BAE850}" type="presOf" srcId="{BB001DF0-95C9-4597-B80D-E00F0E9D5457}" destId="{33F2B7BC-BD84-43C4-90C8-C7D3D064265D}" srcOrd="0" destOrd="0" presId="urn:microsoft.com/office/officeart/2018/2/layout/IconVerticalSolidList"/>
    <dgm:cxn modelId="{A75A4190-6E35-4F3B-976D-C9CAAB334B4F}" srcId="{C364FB53-BB51-47E6-92AA-AA003D59C689}" destId="{C4B5C175-1D77-4499-986C-32CF778C2E5A}" srcOrd="0" destOrd="0" parTransId="{AFD69159-C834-4238-A974-8FEF4C947109}" sibTransId="{C0AFFB8A-7830-4E6C-A265-534E07779650}"/>
    <dgm:cxn modelId="{07D01C93-74C9-4D30-BA1F-94B90A224082}" srcId="{C364FB53-BB51-47E6-92AA-AA003D59C689}" destId="{BB001DF0-95C9-4597-B80D-E00F0E9D5457}" srcOrd="2" destOrd="0" parTransId="{640587D1-B033-4B21-A69D-FEDB1E587F9E}" sibTransId="{1706C348-EC0C-474F-A4F1-50260246C716}"/>
    <dgm:cxn modelId="{82A7D393-6F42-4A02-8F11-70F16CA5A30E}" srcId="{C364FB53-BB51-47E6-92AA-AA003D59C689}" destId="{A5705B75-6CC5-4F13-8848-F0416F7E153A}" srcOrd="1" destOrd="0" parTransId="{749EFCCC-0211-4807-BF48-F792DCC28A94}" sibTransId="{0B28D549-DF8E-4DAF-B2BF-9CF7B10C1ED4}"/>
    <dgm:cxn modelId="{3614D1AF-A000-43E0-B569-868B6FDD044A}" type="presOf" srcId="{C4B5C175-1D77-4499-986C-32CF778C2E5A}" destId="{589BFBD8-75ED-4D90-BEA7-49DB1ECF22BB}" srcOrd="0" destOrd="0" presId="urn:microsoft.com/office/officeart/2018/2/layout/IconVerticalSolidList"/>
    <dgm:cxn modelId="{D5E615B4-5CFF-4235-913D-8F13AE92B751}" srcId="{C364FB53-BB51-47E6-92AA-AA003D59C689}" destId="{6E045142-A8DD-4BCC-A21A-24C6BA5E45DC}" srcOrd="3" destOrd="0" parTransId="{3A0C2089-9580-473E-919C-36170A6DC799}" sibTransId="{4EE4C5DA-20D0-42EC-AD90-5811D624EFE5}"/>
    <dgm:cxn modelId="{EE35F8B8-F00A-4389-BFF8-697F04E992EA}" type="presOf" srcId="{A5705B75-6CC5-4F13-8848-F0416F7E153A}" destId="{74AAF691-45A4-4FB9-AB37-825A24EB130E}" srcOrd="0" destOrd="0" presId="urn:microsoft.com/office/officeart/2018/2/layout/IconVerticalSolidList"/>
    <dgm:cxn modelId="{BD7DB1C1-B10F-449F-86E6-AE219CAEF0DD}" type="presOf" srcId="{C364FB53-BB51-47E6-92AA-AA003D59C689}" destId="{62B9D763-C0AB-4593-A822-719FD62EB8F7}" srcOrd="0" destOrd="0" presId="urn:microsoft.com/office/officeart/2018/2/layout/IconVerticalSolidList"/>
    <dgm:cxn modelId="{DA1D125F-3890-44C5-9B3F-258D33CCDF73}" type="presParOf" srcId="{62B9D763-C0AB-4593-A822-719FD62EB8F7}" destId="{5D91FD2F-9D74-46CC-A599-B1BB5985D0F3}" srcOrd="0" destOrd="0" presId="urn:microsoft.com/office/officeart/2018/2/layout/IconVerticalSolidList"/>
    <dgm:cxn modelId="{6EF60054-F134-4B80-82CA-7591121EDAD7}" type="presParOf" srcId="{5D91FD2F-9D74-46CC-A599-B1BB5985D0F3}" destId="{5C30EAFE-A8B4-4BCB-BC6A-9739BC57A41A}" srcOrd="0" destOrd="0" presId="urn:microsoft.com/office/officeart/2018/2/layout/IconVerticalSolidList"/>
    <dgm:cxn modelId="{5F47F172-088E-43BE-A4DB-C1FE91E339FE}" type="presParOf" srcId="{5D91FD2F-9D74-46CC-A599-B1BB5985D0F3}" destId="{C118C45B-5B79-4686-BDD7-CCC05B50F2E7}" srcOrd="1" destOrd="0" presId="urn:microsoft.com/office/officeart/2018/2/layout/IconVerticalSolidList"/>
    <dgm:cxn modelId="{5632F954-BF06-40A9-87B3-C933128735B8}" type="presParOf" srcId="{5D91FD2F-9D74-46CC-A599-B1BB5985D0F3}" destId="{BB8B0EED-F8B7-4386-AED0-948B4BA16F38}" srcOrd="2" destOrd="0" presId="urn:microsoft.com/office/officeart/2018/2/layout/IconVerticalSolidList"/>
    <dgm:cxn modelId="{B387F5F6-B007-4BAD-8CA1-7F59FCAB72B2}" type="presParOf" srcId="{5D91FD2F-9D74-46CC-A599-B1BB5985D0F3}" destId="{589BFBD8-75ED-4D90-BEA7-49DB1ECF22BB}" srcOrd="3" destOrd="0" presId="urn:microsoft.com/office/officeart/2018/2/layout/IconVerticalSolidList"/>
    <dgm:cxn modelId="{B783A161-B411-41BA-BA94-9DFE06A0D522}" type="presParOf" srcId="{62B9D763-C0AB-4593-A822-719FD62EB8F7}" destId="{EF49CA60-1953-4205-941C-5016E1CBD1D3}" srcOrd="1" destOrd="0" presId="urn:microsoft.com/office/officeart/2018/2/layout/IconVerticalSolidList"/>
    <dgm:cxn modelId="{EE33EEA5-8A1C-4868-B7B8-F4797AA5D972}" type="presParOf" srcId="{62B9D763-C0AB-4593-A822-719FD62EB8F7}" destId="{826EFD26-6603-47EF-A144-558BC92FC14C}" srcOrd="2" destOrd="0" presId="urn:microsoft.com/office/officeart/2018/2/layout/IconVerticalSolidList"/>
    <dgm:cxn modelId="{248F78E9-D8F2-4DA2-BBC3-A180B3A66EFC}" type="presParOf" srcId="{826EFD26-6603-47EF-A144-558BC92FC14C}" destId="{4DFD6D8D-6E52-4658-A28B-360806701E47}" srcOrd="0" destOrd="0" presId="urn:microsoft.com/office/officeart/2018/2/layout/IconVerticalSolidList"/>
    <dgm:cxn modelId="{1A59AC4E-254B-4E80-81AD-5E5A8855DCEF}" type="presParOf" srcId="{826EFD26-6603-47EF-A144-558BC92FC14C}" destId="{825E1A3E-412F-452A-9C30-2FCF678B3316}" srcOrd="1" destOrd="0" presId="urn:microsoft.com/office/officeart/2018/2/layout/IconVerticalSolidList"/>
    <dgm:cxn modelId="{ABF9A1C5-CF61-4083-8E7D-961697167F4D}" type="presParOf" srcId="{826EFD26-6603-47EF-A144-558BC92FC14C}" destId="{D6B0A33D-A63A-4440-A935-34F8A4355439}" srcOrd="2" destOrd="0" presId="urn:microsoft.com/office/officeart/2018/2/layout/IconVerticalSolidList"/>
    <dgm:cxn modelId="{A94BBD22-683F-4EAE-AB40-F8614784F14F}" type="presParOf" srcId="{826EFD26-6603-47EF-A144-558BC92FC14C}" destId="{74AAF691-45A4-4FB9-AB37-825A24EB130E}" srcOrd="3" destOrd="0" presId="urn:microsoft.com/office/officeart/2018/2/layout/IconVerticalSolidList"/>
    <dgm:cxn modelId="{996764A6-7E4E-4CEB-A03D-C0D8BC91E983}" type="presParOf" srcId="{62B9D763-C0AB-4593-A822-719FD62EB8F7}" destId="{6FBCEEDD-221D-4DD3-B1C7-82AF2A399D8C}" srcOrd="3" destOrd="0" presId="urn:microsoft.com/office/officeart/2018/2/layout/IconVerticalSolidList"/>
    <dgm:cxn modelId="{3C5C4F69-6280-4AF9-B0A5-9907F2854C3A}" type="presParOf" srcId="{62B9D763-C0AB-4593-A822-719FD62EB8F7}" destId="{242F7BB7-52CD-495D-8160-DC3759468C06}" srcOrd="4" destOrd="0" presId="urn:microsoft.com/office/officeart/2018/2/layout/IconVerticalSolidList"/>
    <dgm:cxn modelId="{B6399F98-0040-4A0E-8078-9B0BF285C096}" type="presParOf" srcId="{242F7BB7-52CD-495D-8160-DC3759468C06}" destId="{C1FDF37F-9D26-499C-9EF7-4621614F6390}" srcOrd="0" destOrd="0" presId="urn:microsoft.com/office/officeart/2018/2/layout/IconVerticalSolidList"/>
    <dgm:cxn modelId="{630031CD-5A5C-4CBD-8451-A90AED2630FF}" type="presParOf" srcId="{242F7BB7-52CD-495D-8160-DC3759468C06}" destId="{3FEEA96C-94FF-436A-83D4-508F871A7D4D}" srcOrd="1" destOrd="0" presId="urn:microsoft.com/office/officeart/2018/2/layout/IconVerticalSolidList"/>
    <dgm:cxn modelId="{6CFD683C-96DC-4940-97B1-2AAC093E1E05}" type="presParOf" srcId="{242F7BB7-52CD-495D-8160-DC3759468C06}" destId="{E808349D-D79A-4AF6-87C6-38B04EC34570}" srcOrd="2" destOrd="0" presId="urn:microsoft.com/office/officeart/2018/2/layout/IconVerticalSolidList"/>
    <dgm:cxn modelId="{E9A38BCA-DED6-4D45-B7C7-151413122593}" type="presParOf" srcId="{242F7BB7-52CD-495D-8160-DC3759468C06}" destId="{33F2B7BC-BD84-43C4-90C8-C7D3D064265D}" srcOrd="3" destOrd="0" presId="urn:microsoft.com/office/officeart/2018/2/layout/IconVerticalSolidList"/>
    <dgm:cxn modelId="{986BEEAB-2612-4F29-9FC4-27F44C9BFEC2}" type="presParOf" srcId="{62B9D763-C0AB-4593-A822-719FD62EB8F7}" destId="{58FDE254-E70D-4369-B95F-A6BD82F72A0A}" srcOrd="5" destOrd="0" presId="urn:microsoft.com/office/officeart/2018/2/layout/IconVerticalSolidList"/>
    <dgm:cxn modelId="{1D880798-F703-4A95-8832-67AEA7A6CDF6}" type="presParOf" srcId="{62B9D763-C0AB-4593-A822-719FD62EB8F7}" destId="{14116AA0-9DF1-4AF0-B245-833B8E7A1CFD}" srcOrd="6" destOrd="0" presId="urn:microsoft.com/office/officeart/2018/2/layout/IconVerticalSolidList"/>
    <dgm:cxn modelId="{334CB9E3-1FD7-4D94-8803-A1609F03CA02}" type="presParOf" srcId="{14116AA0-9DF1-4AF0-B245-833B8E7A1CFD}" destId="{CEB789F7-8BB9-4975-82B9-ED7F45FD2706}" srcOrd="0" destOrd="0" presId="urn:microsoft.com/office/officeart/2018/2/layout/IconVerticalSolidList"/>
    <dgm:cxn modelId="{E981E001-DE60-4F2C-8B32-CCB0E4155C46}" type="presParOf" srcId="{14116AA0-9DF1-4AF0-B245-833B8E7A1CFD}" destId="{4D0D1D07-BAB8-49B2-B463-6BD488B58317}" srcOrd="1" destOrd="0" presId="urn:microsoft.com/office/officeart/2018/2/layout/IconVerticalSolidList"/>
    <dgm:cxn modelId="{0004D4C3-153D-4AEF-A198-47BC87DEFF85}" type="presParOf" srcId="{14116AA0-9DF1-4AF0-B245-833B8E7A1CFD}" destId="{C61AA235-9DAA-46B9-BB53-6EA54DAE127B}" srcOrd="2" destOrd="0" presId="urn:microsoft.com/office/officeart/2018/2/layout/IconVerticalSolidList"/>
    <dgm:cxn modelId="{148132DE-1068-40E0-97E7-F504EA2535FA}" type="presParOf" srcId="{14116AA0-9DF1-4AF0-B245-833B8E7A1CFD}" destId="{A6746D5E-B710-413A-BFBD-F62CE64A00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4BE16-851C-45AB-80BB-68455413AFEA}">
      <dsp:nvSpPr>
        <dsp:cNvPr id="0" name=""/>
        <dsp:cNvSpPr/>
      </dsp:nvSpPr>
      <dsp:spPr>
        <a:xfrm>
          <a:off x="13539" y="988377"/>
          <a:ext cx="623366" cy="6233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08BEF-2D0C-44D4-98D4-8C40BDBD42F1}">
      <dsp:nvSpPr>
        <dsp:cNvPr id="0" name=""/>
        <dsp:cNvSpPr/>
      </dsp:nvSpPr>
      <dsp:spPr>
        <a:xfrm>
          <a:off x="13539" y="1681289"/>
          <a:ext cx="1781047" cy="558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>
              <a:hlinkClick xmlns:r="http://schemas.openxmlformats.org/officeDocument/2006/relationships" r:id="rId3"/>
            </a:rPr>
            <a:t>https://www.cusd80.com/Page/112247</a:t>
          </a:r>
          <a:r>
            <a:rPr lang="en-US" sz="1400" kern="1200" dirty="0"/>
            <a:t> </a:t>
          </a:r>
        </a:p>
      </dsp:txBody>
      <dsp:txXfrm>
        <a:off x="13539" y="1681289"/>
        <a:ext cx="1781047" cy="558743"/>
      </dsp:txXfrm>
    </dsp:sp>
    <dsp:sp modelId="{1E6A2A99-1BED-4115-8749-074D66683E80}">
      <dsp:nvSpPr>
        <dsp:cNvPr id="0" name=""/>
        <dsp:cNvSpPr/>
      </dsp:nvSpPr>
      <dsp:spPr>
        <a:xfrm>
          <a:off x="13539" y="2272380"/>
          <a:ext cx="1781047" cy="33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67FF6-40A9-439B-BB35-E499FBB2730E}">
      <dsp:nvSpPr>
        <dsp:cNvPr id="0" name=""/>
        <dsp:cNvSpPr/>
      </dsp:nvSpPr>
      <dsp:spPr>
        <a:xfrm>
          <a:off x="2106270" y="988377"/>
          <a:ext cx="623366" cy="62336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5CA56-C222-41EA-8BF6-46C4440246F7}">
      <dsp:nvSpPr>
        <dsp:cNvPr id="0" name=""/>
        <dsp:cNvSpPr/>
      </dsp:nvSpPr>
      <dsp:spPr>
        <a:xfrm>
          <a:off x="2106270" y="1681289"/>
          <a:ext cx="1781047" cy="558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Complete all social studies classes with a B or better</a:t>
          </a:r>
        </a:p>
      </dsp:txBody>
      <dsp:txXfrm>
        <a:off x="2106270" y="1681289"/>
        <a:ext cx="1781047" cy="558743"/>
      </dsp:txXfrm>
    </dsp:sp>
    <dsp:sp modelId="{49513327-E747-421D-B3F5-506AF2A3E648}">
      <dsp:nvSpPr>
        <dsp:cNvPr id="0" name=""/>
        <dsp:cNvSpPr/>
      </dsp:nvSpPr>
      <dsp:spPr>
        <a:xfrm>
          <a:off x="2106270" y="2272380"/>
          <a:ext cx="1781047" cy="33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33398-4317-40FF-90CD-E9DD42987AFC}">
      <dsp:nvSpPr>
        <dsp:cNvPr id="0" name=""/>
        <dsp:cNvSpPr/>
      </dsp:nvSpPr>
      <dsp:spPr>
        <a:xfrm>
          <a:off x="4199001" y="988377"/>
          <a:ext cx="623366" cy="62336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DAA72-CE29-476C-865E-E7CE83071FBE}">
      <dsp:nvSpPr>
        <dsp:cNvPr id="0" name=""/>
        <dsp:cNvSpPr/>
      </dsp:nvSpPr>
      <dsp:spPr>
        <a:xfrm>
          <a:off x="4199001" y="1681289"/>
          <a:ext cx="1781047" cy="558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Complete EVERFI curriculum and pass assessments</a:t>
          </a:r>
        </a:p>
      </dsp:txBody>
      <dsp:txXfrm>
        <a:off x="4199001" y="1681289"/>
        <a:ext cx="1781047" cy="558743"/>
      </dsp:txXfrm>
    </dsp:sp>
    <dsp:sp modelId="{B48B4A44-96ED-462C-8F43-E559BA34738E}">
      <dsp:nvSpPr>
        <dsp:cNvPr id="0" name=""/>
        <dsp:cNvSpPr/>
      </dsp:nvSpPr>
      <dsp:spPr>
        <a:xfrm>
          <a:off x="4199001" y="2272380"/>
          <a:ext cx="1781047" cy="33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1991D-2A34-4465-AD41-7ECAD6601300}">
      <dsp:nvSpPr>
        <dsp:cNvPr id="0" name=""/>
        <dsp:cNvSpPr/>
      </dsp:nvSpPr>
      <dsp:spPr>
        <a:xfrm>
          <a:off x="6291732" y="988377"/>
          <a:ext cx="623366" cy="623366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21229-5261-42A6-93DD-481DB6A0C5AD}">
      <dsp:nvSpPr>
        <dsp:cNvPr id="0" name=""/>
        <dsp:cNvSpPr/>
      </dsp:nvSpPr>
      <dsp:spPr>
        <a:xfrm>
          <a:off x="6291732" y="1681289"/>
          <a:ext cx="1781047" cy="558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Extracurricular or co-curricular Program</a:t>
          </a:r>
        </a:p>
      </dsp:txBody>
      <dsp:txXfrm>
        <a:off x="6291732" y="1681289"/>
        <a:ext cx="1781047" cy="558743"/>
      </dsp:txXfrm>
    </dsp:sp>
    <dsp:sp modelId="{5F228CC6-A468-4B60-9FD9-94BAE0E3AFAF}">
      <dsp:nvSpPr>
        <dsp:cNvPr id="0" name=""/>
        <dsp:cNvSpPr/>
      </dsp:nvSpPr>
      <dsp:spPr>
        <a:xfrm>
          <a:off x="6291732" y="2272380"/>
          <a:ext cx="1781047" cy="33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How the Market Works</a:t>
          </a:r>
        </a:p>
      </dsp:txBody>
      <dsp:txXfrm>
        <a:off x="6291732" y="2272380"/>
        <a:ext cx="1781047" cy="333341"/>
      </dsp:txXfrm>
    </dsp:sp>
    <dsp:sp modelId="{5A8792E1-26D1-40D9-809F-7DB8AE7DF947}">
      <dsp:nvSpPr>
        <dsp:cNvPr id="0" name=""/>
        <dsp:cNvSpPr/>
      </dsp:nvSpPr>
      <dsp:spPr>
        <a:xfrm>
          <a:off x="8384462" y="988377"/>
          <a:ext cx="623366" cy="623366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6CE07-ED50-4C3F-B727-6514593A8C20}">
      <dsp:nvSpPr>
        <dsp:cNvPr id="0" name=""/>
        <dsp:cNvSpPr/>
      </dsp:nvSpPr>
      <dsp:spPr>
        <a:xfrm>
          <a:off x="8384462" y="1681289"/>
          <a:ext cx="1781047" cy="558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College and Career Readiness </a:t>
          </a:r>
        </a:p>
      </dsp:txBody>
      <dsp:txXfrm>
        <a:off x="8384462" y="1681289"/>
        <a:ext cx="1781047" cy="558743"/>
      </dsp:txXfrm>
    </dsp:sp>
    <dsp:sp modelId="{F25E8AF7-20A1-40BB-B704-50BC0FE50D9F}">
      <dsp:nvSpPr>
        <dsp:cNvPr id="0" name=""/>
        <dsp:cNvSpPr/>
      </dsp:nvSpPr>
      <dsp:spPr>
        <a:xfrm>
          <a:off x="8384462" y="2272380"/>
          <a:ext cx="1781047" cy="33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FASFA or college and career plan</a:t>
          </a:r>
        </a:p>
      </dsp:txBody>
      <dsp:txXfrm>
        <a:off x="8384462" y="2272380"/>
        <a:ext cx="1781047" cy="333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0EAFE-A8B4-4BCB-BC6A-9739BC57A41A}">
      <dsp:nvSpPr>
        <dsp:cNvPr id="0" name=""/>
        <dsp:cNvSpPr/>
      </dsp:nvSpPr>
      <dsp:spPr>
        <a:xfrm>
          <a:off x="0" y="2244"/>
          <a:ext cx="6254749" cy="1137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8C45B-5B79-4686-BDD7-CCC05B50F2E7}">
      <dsp:nvSpPr>
        <dsp:cNvPr id="0" name=""/>
        <dsp:cNvSpPr/>
      </dsp:nvSpPr>
      <dsp:spPr>
        <a:xfrm>
          <a:off x="344173" y="258241"/>
          <a:ext cx="625769" cy="625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BFBD8-75ED-4D90-BEA7-49DB1ECF22BB}">
      <dsp:nvSpPr>
        <dsp:cNvPr id="0" name=""/>
        <dsp:cNvSpPr/>
      </dsp:nvSpPr>
      <dsp:spPr>
        <a:xfrm>
          <a:off x="1314116" y="2244"/>
          <a:ext cx="4940633" cy="1137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13" tIns="120413" rIns="120413" bIns="12041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Thank you for attending.</a:t>
          </a:r>
        </a:p>
      </dsp:txBody>
      <dsp:txXfrm>
        <a:off x="1314116" y="2244"/>
        <a:ext cx="4940633" cy="1137763"/>
      </dsp:txXfrm>
    </dsp:sp>
    <dsp:sp modelId="{4DFD6D8D-6E52-4658-A28B-360806701E47}">
      <dsp:nvSpPr>
        <dsp:cNvPr id="0" name=""/>
        <dsp:cNvSpPr/>
      </dsp:nvSpPr>
      <dsp:spPr>
        <a:xfrm>
          <a:off x="0" y="1424448"/>
          <a:ext cx="6254749" cy="11377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E1A3E-412F-452A-9C30-2FCF678B3316}">
      <dsp:nvSpPr>
        <dsp:cNvPr id="0" name=""/>
        <dsp:cNvSpPr/>
      </dsp:nvSpPr>
      <dsp:spPr>
        <a:xfrm>
          <a:off x="344173" y="1680445"/>
          <a:ext cx="625769" cy="625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F691-45A4-4FB9-AB37-825A24EB130E}">
      <dsp:nvSpPr>
        <dsp:cNvPr id="0" name=""/>
        <dsp:cNvSpPr/>
      </dsp:nvSpPr>
      <dsp:spPr>
        <a:xfrm>
          <a:off x="1314116" y="1424448"/>
          <a:ext cx="4940633" cy="1137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13" tIns="120413" rIns="120413" bIns="12041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If you have further questions,</a:t>
          </a:r>
        </a:p>
      </dsp:txBody>
      <dsp:txXfrm>
        <a:off x="1314116" y="1424448"/>
        <a:ext cx="4940633" cy="1137763"/>
      </dsp:txXfrm>
    </dsp:sp>
    <dsp:sp modelId="{C1FDF37F-9D26-499C-9EF7-4621614F6390}">
      <dsp:nvSpPr>
        <dsp:cNvPr id="0" name=""/>
        <dsp:cNvSpPr/>
      </dsp:nvSpPr>
      <dsp:spPr>
        <a:xfrm>
          <a:off x="0" y="2846652"/>
          <a:ext cx="6254749" cy="11377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EA96C-94FF-436A-83D4-508F871A7D4D}">
      <dsp:nvSpPr>
        <dsp:cNvPr id="0" name=""/>
        <dsp:cNvSpPr/>
      </dsp:nvSpPr>
      <dsp:spPr>
        <a:xfrm>
          <a:off x="344173" y="3102649"/>
          <a:ext cx="625769" cy="625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2B7BC-BD84-43C4-90C8-C7D3D064265D}">
      <dsp:nvSpPr>
        <dsp:cNvPr id="0" name=""/>
        <dsp:cNvSpPr/>
      </dsp:nvSpPr>
      <dsp:spPr>
        <a:xfrm>
          <a:off x="1314116" y="2846652"/>
          <a:ext cx="4940633" cy="1137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13" tIns="120413" rIns="120413" bIns="12041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Please feel free to contact me at: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480-424-8148</a:t>
          </a:r>
        </a:p>
      </dsp:txBody>
      <dsp:txXfrm>
        <a:off x="1314116" y="2846652"/>
        <a:ext cx="4940633" cy="1137763"/>
      </dsp:txXfrm>
    </dsp:sp>
    <dsp:sp modelId="{CEB789F7-8BB9-4975-82B9-ED7F45FD2706}">
      <dsp:nvSpPr>
        <dsp:cNvPr id="0" name=""/>
        <dsp:cNvSpPr/>
      </dsp:nvSpPr>
      <dsp:spPr>
        <a:xfrm>
          <a:off x="0" y="4268856"/>
          <a:ext cx="6254749" cy="11377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D1D07-BAB8-49B2-B463-6BD488B58317}">
      <dsp:nvSpPr>
        <dsp:cNvPr id="0" name=""/>
        <dsp:cNvSpPr/>
      </dsp:nvSpPr>
      <dsp:spPr>
        <a:xfrm>
          <a:off x="344173" y="4524853"/>
          <a:ext cx="625769" cy="6257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46D5E-B710-413A-BFBD-F62CE64A00E1}">
      <dsp:nvSpPr>
        <dsp:cNvPr id="0" name=""/>
        <dsp:cNvSpPr/>
      </dsp:nvSpPr>
      <dsp:spPr>
        <a:xfrm>
          <a:off x="1314116" y="4268856"/>
          <a:ext cx="4940633" cy="1137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13" tIns="120413" rIns="120413" bIns="12041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hlinkClick xmlns:r="http://schemas.openxmlformats.org/officeDocument/2006/relationships" r:id="rId9"/>
            </a:rPr>
            <a:t>aboud.julie@cusd80.com</a:t>
          </a:r>
          <a:r>
            <a:rPr lang="en-US" sz="2200" kern="1200" dirty="0"/>
            <a:t> </a:t>
          </a:r>
        </a:p>
      </dsp:txBody>
      <dsp:txXfrm>
        <a:off x="1314116" y="4268856"/>
        <a:ext cx="4940633" cy="1137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927" y="1231894"/>
            <a:ext cx="5490143" cy="4339177"/>
          </a:xfrm>
        </p:spPr>
        <p:txBody>
          <a:bodyPr>
            <a:normAutofit/>
          </a:bodyPr>
          <a:lstStyle/>
          <a:p>
            <a:pPr algn="l"/>
            <a:r>
              <a:rPr lang="en-US" sz="6800">
                <a:solidFill>
                  <a:srgbClr val="2A1A00"/>
                </a:solidFill>
              </a:rPr>
              <a:t>Economics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927" y="5660572"/>
            <a:ext cx="6020627" cy="785904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>
                <a:solidFill>
                  <a:srgbClr val="F3F3F2"/>
                </a:solidFill>
              </a:rPr>
              <a:t>Mrs. Aboud</a:t>
            </a:r>
          </a:p>
          <a:p>
            <a:pPr algn="l">
              <a:lnSpc>
                <a:spcPct val="90000"/>
              </a:lnSpc>
            </a:pPr>
            <a:r>
              <a:rPr lang="en-US">
                <a:solidFill>
                  <a:srgbClr val="F3F3F2"/>
                </a:solidFill>
              </a:rPr>
              <a:t>Curriculum Night 2023-2024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43" r="-1" b="-1"/>
          <a:stretch/>
        </p:blipFill>
        <p:spPr>
          <a:xfrm>
            <a:off x="7552944" y="1466299"/>
            <a:ext cx="3995592" cy="392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6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A434-E328-491F-A643-7F1E6112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4525"/>
            <a:ext cx="3384329" cy="5408866"/>
          </a:xfrm>
        </p:spPr>
        <p:txBody>
          <a:bodyPr anchor="ctr">
            <a:normAutofit/>
          </a:bodyPr>
          <a:lstStyle/>
          <a:p>
            <a:r>
              <a:rPr lang="en-US" sz="4000"/>
              <a:t>Thank you for reviewing the PowerPoint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D3E163-CD16-4E72-B067-A477D8024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163414"/>
              </p:ext>
            </p:extLst>
          </p:nvPr>
        </p:nvGraphicFramePr>
        <p:xfrm>
          <a:off x="5175250" y="644525"/>
          <a:ext cx="6254750" cy="54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56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en-US"/>
              <a:t>About 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Bachelors Degree – Economics</a:t>
            </a:r>
          </a:p>
          <a:p>
            <a:r>
              <a:rPr lang="en-US" dirty="0">
                <a:solidFill>
                  <a:schemeClr val="tx1"/>
                </a:solidFill>
              </a:rPr>
              <a:t>Masters Degree – Education</a:t>
            </a:r>
          </a:p>
          <a:p>
            <a:r>
              <a:rPr lang="en-US" dirty="0">
                <a:solidFill>
                  <a:schemeClr val="tx1"/>
                </a:solidFill>
              </a:rPr>
              <a:t>17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year teaching for CUSD</a:t>
            </a:r>
          </a:p>
          <a:p>
            <a:r>
              <a:rPr lang="en-US" dirty="0">
                <a:solidFill>
                  <a:schemeClr val="tx1"/>
                </a:solidFill>
              </a:rPr>
              <a:t>Previously, I worked as a Manufacturer’s Representative selling electrical and lighting products</a:t>
            </a:r>
          </a:p>
          <a:p>
            <a:r>
              <a:rPr lang="en-US" dirty="0">
                <a:solidFill>
                  <a:schemeClr val="tx1"/>
                </a:solidFill>
              </a:rPr>
              <a:t>2 Sons (ages 25 and 28) – Both attended Chandler Schools</a:t>
            </a:r>
          </a:p>
        </p:txBody>
      </p:sp>
      <p:pic>
        <p:nvPicPr>
          <p:cNvPr id="5" name="Picture 4" descr="A group of people standing in the snow&#10;&#10;Description automatically generated">
            <a:extLst>
              <a:ext uri="{FF2B5EF4-FFF2-40B4-BE49-F238E27FC236}">
                <a16:creationId xmlns:a16="http://schemas.microsoft.com/office/drawing/2014/main" id="{2A5E597D-7BDB-D812-A651-C952B649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87" y="991279"/>
            <a:ext cx="3656581" cy="48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6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Economic Concepts – scarcity, marginal benefits and costs, economic systems, incentives, free enterprise.</a:t>
            </a:r>
          </a:p>
          <a:p>
            <a:r>
              <a:rPr lang="en-US" dirty="0"/>
              <a:t>Supply and Demand – buyers, sellers, price floors and ceilings, surplus and shortage, equilibrium and efficiency</a:t>
            </a:r>
          </a:p>
          <a:p>
            <a:r>
              <a:rPr lang="en-US" dirty="0"/>
              <a:t>Personal Finance – budgets, investments, debt, loans, mortgages, career choices, credit, saving, assets and liabilities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Macroeconomics – GDP, inflation, unemployment, poverty, government taxation and spending, fiscal policy, monetary policy, Federal Reserve</a:t>
            </a:r>
          </a:p>
          <a:p>
            <a:r>
              <a:rPr lang="en-US" dirty="0"/>
              <a:t>Global Economy – trade, tariffs, comparative and absolute advantage, imports and exports, exchange rates, specialization, and globalization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062" y="266801"/>
            <a:ext cx="3331845" cy="18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9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A93BF-43EA-4DD6-875B-090F56B2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en-US" sz="1900">
                <a:solidFill>
                  <a:schemeClr val="accent1"/>
                </a:solidFill>
              </a:rPr>
              <a:t>Google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68CD6-C9DC-4AEC-951E-78157F0E3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Students can access the curriculum including PowerPoints, video clips, and assignments, etc. This is especially beneficial when a student is absent.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ABE31-0139-EE53-7CAB-35A4157F3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100" y="4731623"/>
            <a:ext cx="3999128" cy="942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B22272-1361-8DDB-9822-326F23D4A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92" y="976393"/>
            <a:ext cx="6561577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0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700" spc="800">
                <a:solidFill>
                  <a:srgbClr val="2A1A00"/>
                </a:solidFill>
              </a:rPr>
              <a:t>Textbook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297" y="946032"/>
            <a:ext cx="6220332" cy="496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Casteel Stock Market Madness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Students get the opportunity to trade on a live platform with $100,000 in virtual money.</a:t>
            </a:r>
          </a:p>
        </p:txBody>
      </p:sp>
    </p:spTree>
    <p:extLst>
      <p:ext uri="{BB962C8B-B14F-4D97-AF65-F5344CB8AC3E}">
        <p14:creationId xmlns:p14="http://schemas.microsoft.com/office/powerpoint/2010/main" val="287653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81" y="583305"/>
            <a:ext cx="10917949" cy="3669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3393" y="4687614"/>
            <a:ext cx="73467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Students given $100,000 virtual money</a:t>
            </a:r>
          </a:p>
          <a:p>
            <a:r>
              <a:rPr lang="en-US" sz="2800" dirty="0">
                <a:solidFill>
                  <a:srgbClr val="00B050"/>
                </a:solidFill>
              </a:rPr>
              <a:t>Mrs. Aboud and Mr. Daniels’ classes are all part of the same group</a:t>
            </a:r>
          </a:p>
          <a:p>
            <a:r>
              <a:rPr lang="en-US" sz="2800" dirty="0">
                <a:solidFill>
                  <a:srgbClr val="00B050"/>
                </a:solidFill>
              </a:rPr>
              <a:t>Real trading platform TD Ameritrade</a:t>
            </a:r>
          </a:p>
        </p:txBody>
      </p:sp>
    </p:spTree>
    <p:extLst>
      <p:ext uri="{BB962C8B-B14F-4D97-AF65-F5344CB8AC3E}">
        <p14:creationId xmlns:p14="http://schemas.microsoft.com/office/powerpoint/2010/main" val="2200963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7E74D-5481-4695-ED32-468C2557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 dirty="0"/>
              <a:t>Personal Finance Seal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9580B1-FB3A-D8EE-77B8-DE61880C8E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905933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054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Grading Policy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Economics is required for high school graduation, so it is essential that students complete all assignments and assessments.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617" y="2581532"/>
            <a:ext cx="9136765" cy="389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9289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B17452A7A9C488A5C2B7690406040" ma:contentTypeVersion="5" ma:contentTypeDescription="Create a new document." ma:contentTypeScope="" ma:versionID="428de630eeb4ce973dc60223a8003acf">
  <xsd:schema xmlns:xsd="http://www.w3.org/2001/XMLSchema" xmlns:xs="http://www.w3.org/2001/XMLSchema" xmlns:p="http://schemas.microsoft.com/office/2006/metadata/properties" xmlns:ns3="7a5ddc23-f254-4b11-a741-2b43810a6e9c" xmlns:ns4="b2bcf927-ce10-4093-b9e8-3cd817f58d4f" targetNamespace="http://schemas.microsoft.com/office/2006/metadata/properties" ma:root="true" ma:fieldsID="503286963f1f0580e0bf87847dff2e80" ns3:_="" ns4:_="">
    <xsd:import namespace="7a5ddc23-f254-4b11-a741-2b43810a6e9c"/>
    <xsd:import namespace="b2bcf927-ce10-4093-b9e8-3cd817f58d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ddc23-f254-4b11-a741-2b43810a6e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cf927-ce10-4093-b9e8-3cd817f5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3ECF15-B650-4B60-9E8E-3E46B64C30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ddc23-f254-4b11-a741-2b43810a6e9c"/>
    <ds:schemaRef ds:uri="b2bcf927-ce10-4093-b9e8-3cd817f58d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F5AA10-EF4A-4EE5-9FE2-A1A808288771}">
  <ds:schemaRefs>
    <ds:schemaRef ds:uri="http://schemas.microsoft.com/office/2006/metadata/properties"/>
    <ds:schemaRef ds:uri="http://schemas.microsoft.com/office/2006/documentManagement/types"/>
    <ds:schemaRef ds:uri="b2bcf927-ce10-4093-b9e8-3cd817f58d4f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7a5ddc23-f254-4b11-a741-2b43810a6e9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F5A09F-2755-45AA-94B2-16E614B375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343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Impact</vt:lpstr>
      <vt:lpstr>Badge</vt:lpstr>
      <vt:lpstr>Economics</vt:lpstr>
      <vt:lpstr>About Me</vt:lpstr>
      <vt:lpstr>What will we learn?</vt:lpstr>
      <vt:lpstr>Google Classroom</vt:lpstr>
      <vt:lpstr>Textbook</vt:lpstr>
      <vt:lpstr>Casteel Stock Market Madness</vt:lpstr>
      <vt:lpstr>PowerPoint Presentation</vt:lpstr>
      <vt:lpstr>Personal Finance Seal</vt:lpstr>
      <vt:lpstr>Grading Policy  Economics is required for high school graduation, so it is essential that students complete all assignments and assessments. </vt:lpstr>
      <vt:lpstr>Thank you for reviewing the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jaboud12@gmail.com</dc:creator>
  <cp:lastModifiedBy>Aboud, Julie</cp:lastModifiedBy>
  <cp:revision>4</cp:revision>
  <dcterms:created xsi:type="dcterms:W3CDTF">2020-08-24T22:17:02Z</dcterms:created>
  <dcterms:modified xsi:type="dcterms:W3CDTF">2023-07-18T20:17:09Z</dcterms:modified>
</cp:coreProperties>
</file>